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24" r:id="rId1"/>
    <p:sldMasterId id="2147483725" r:id="rId2"/>
    <p:sldMasterId id="2147483726" r:id="rId3"/>
    <p:sldMasterId id="2147483727" r:id="rId4"/>
  </p:sldMasterIdLst>
  <p:notesMasterIdLst>
    <p:notesMasterId r:id="rId12"/>
  </p:notesMasterIdLst>
  <p:sldIdLst>
    <p:sldId id="256" r:id="rId5"/>
    <p:sldId id="257" r:id="rId6"/>
    <p:sldId id="258" r:id="rId7"/>
    <p:sldId id="259" r:id="rId8"/>
    <p:sldId id="260" r:id="rId9"/>
    <p:sldId id="261" r:id="rId10"/>
    <p:sldId id="262" r:id="rId11"/>
  </p:sldIdLst>
  <p:sldSz cx="9144000" cy="5143500" type="screen16x9"/>
  <p:notesSz cx="6858000" cy="9144000"/>
  <p:embeddedFontLst>
    <p:embeddedFont>
      <p:font typeface="Nunito Sans" pitchFamily="2" charset="77"/>
      <p:regular r:id="rId13"/>
      <p:bold r:id="rId14"/>
      <p:italic r:id="rId15"/>
      <p:boldItalic r:id="rId16"/>
    </p:embeddedFon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998B0EA-8579-43F8-A32C-8232FE129930}">
  <a:tblStyle styleId="{7998B0EA-8579-43F8-A32C-8232FE129930}"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501"/>
    <p:restoredTop sz="94750"/>
  </p:normalViewPr>
  <p:slideViewPr>
    <p:cSldViewPr snapToGrid="0">
      <p:cViewPr varScale="1">
        <p:scale>
          <a:sx n="171" d="100"/>
          <a:sy n="171" d="100"/>
        </p:scale>
        <p:origin x="184" y="3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font" Target="fonts/font7.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10.jp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png>
</file>

<file path=ppt/media/image22.png>
</file>

<file path=ppt/media/image23.jpg>
</file>

<file path=ppt/media/image24.png>
</file>

<file path=ppt/media/image25.jpg>
</file>

<file path=ppt/media/image26.jpg>
</file>

<file path=ppt/media/image27.png>
</file>

<file path=ppt/media/image28.png>
</file>

<file path=ppt/media/image29.png>
</file>

<file path=ppt/media/image3.jpg>
</file>

<file path=ppt/media/image30.png>
</file>

<file path=ppt/media/image31.png>
</file>

<file path=ppt/media/image32.png>
</file>

<file path=ppt/media/image33.jpg>
</file>

<file path=ppt/media/image34.jpg>
</file>

<file path=ppt/media/image35.jpg>
</file>

<file path=ppt/media/image36.png>
</file>

<file path=ppt/media/image37.jpg>
</file>

<file path=ppt/media/image38.jpg>
</file>

<file path=ppt/media/image39.jpg>
</file>

<file path=ppt/media/image4.jpg>
</file>

<file path=ppt/media/image40.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6fbfb9ade4_0_1:notes"/>
          <p:cNvSpPr>
            <a:spLocks noGrp="1" noRot="1" noChangeAspect="1"/>
          </p:cNvSpPr>
          <p:nvPr>
            <p:ph type="sldImg" idx="2"/>
          </p:nvPr>
        </p:nvSpPr>
        <p:spPr>
          <a:xfrm>
            <a:off x="379413" y="795777"/>
            <a:ext cx="6099300" cy="3210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6fbfb9ade4_0_1:notes"/>
          <p:cNvSpPr txBox="1">
            <a:spLocks noGrp="1"/>
          </p:cNvSpPr>
          <p:nvPr>
            <p:ph type="body" idx="1"/>
          </p:nvPr>
        </p:nvSpPr>
        <p:spPr>
          <a:xfrm>
            <a:off x="914400" y="4341141"/>
            <a:ext cx="5029200" cy="422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6fbfb9ade4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7" name="Google Shape;467;g6fbfb9ade4_0_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In the past several years there has been the beginnings of a revolution in the field of diagnostic radiology as machine learning methods, trained to recognized everyday images such as in the Image NET challenges, have been applied to detect pathology in standard medical images. </a:t>
            </a:r>
            <a:endParaRPr sz="1100" b="0" i="0" u="none" strike="noStrike" cap="none">
              <a:solidFill>
                <a:srgbClr val="000000"/>
              </a:solidFill>
              <a:latin typeface="Arial"/>
              <a:ea typeface="Arial"/>
              <a:cs typeface="Arial"/>
              <a:sym typeface="Arial"/>
            </a:endParaRPr>
          </a:p>
          <a:p>
            <a:pPr marL="457200" lvl="0" indent="-298450" algn="l" rtl="0">
              <a:spcBef>
                <a:spcPts val="0"/>
              </a:spcBef>
              <a:spcAft>
                <a:spcPts val="0"/>
              </a:spcAft>
              <a:buSzPts val="1100"/>
              <a:buChar char="●"/>
            </a:pPr>
            <a:r>
              <a:rPr lang="en"/>
              <a:t>For example , already seeing FDA clearance for AI based diagnostic aids..</a:t>
            </a:r>
            <a:endParaRPr/>
          </a:p>
          <a:p>
            <a:pPr marL="457200" lvl="0" indent="-298450" algn="l" rtl="0">
              <a:spcBef>
                <a:spcPts val="0"/>
              </a:spcBef>
              <a:spcAft>
                <a:spcPts val="0"/>
              </a:spcAft>
              <a:buSzPts val="1100"/>
              <a:buChar char="●"/>
            </a:pPr>
            <a:r>
              <a:rPr lang="en"/>
              <a:t>Viz AI  -automated detection of LVO for early warning to stroke teams based on head CT</a:t>
            </a:r>
            <a:endParaRPr/>
          </a:p>
          <a:p>
            <a:pPr marL="457200" lvl="0" indent="-298450" algn="l" rtl="0">
              <a:spcBef>
                <a:spcPts val="0"/>
              </a:spcBef>
              <a:spcAft>
                <a:spcPts val="0"/>
              </a:spcAft>
              <a:buSzPts val="1100"/>
              <a:buChar char="●"/>
            </a:pPr>
            <a:r>
              <a:rPr lang="en"/>
              <a:t>QuantX – breast cancer diagnosis aid using MRI</a:t>
            </a:r>
            <a:endParaRPr/>
          </a:p>
          <a:p>
            <a:pPr marL="457200" lvl="0" indent="-298450" algn="l" rtl="0">
              <a:lnSpc>
                <a:spcPct val="100000"/>
              </a:lnSpc>
              <a:spcBef>
                <a:spcPts val="0"/>
              </a:spcBef>
              <a:spcAft>
                <a:spcPts val="0"/>
              </a:spcAft>
              <a:buSzPts val="1100"/>
              <a:buChar char="●"/>
            </a:pPr>
            <a:endParaRPr sz="1100" b="0" i="0" u="none" strike="noStrike" cap="none">
              <a:solidFill>
                <a:srgbClr val="000000"/>
              </a:solidFill>
              <a:latin typeface="Arial"/>
              <a:ea typeface="Arial"/>
              <a:cs typeface="Arial"/>
              <a:sym typeface="Arial"/>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The fact is that some of these AI based diagnostic tools already perform as well as or better than the average radiologist in specific circumstances, </a:t>
            </a:r>
            <a:r>
              <a:rPr lang="en"/>
              <a:t>and we believe that our applications in drug development represent such special cases </a:t>
            </a:r>
            <a:endParaRPr/>
          </a:p>
          <a:p>
            <a:pPr marL="457200" lvl="0" indent="-298450" algn="l" rtl="0">
              <a:lnSpc>
                <a:spcPct val="100000"/>
              </a:lnSpc>
              <a:spcBef>
                <a:spcPts val="0"/>
              </a:spcBef>
              <a:spcAft>
                <a:spcPts val="0"/>
              </a:spcAft>
              <a:buSzPts val="1100"/>
              <a:buChar char="●"/>
            </a:pPr>
            <a:endParaRPr/>
          </a:p>
          <a:p>
            <a:pPr marL="457200" lvl="0" indent="-298450" algn="l" rtl="0">
              <a:lnSpc>
                <a:spcPct val="100000"/>
              </a:lnSpc>
              <a:spcBef>
                <a:spcPts val="0"/>
              </a:spcBef>
              <a:spcAft>
                <a:spcPts val="0"/>
              </a:spcAft>
              <a:buSzPts val="1100"/>
              <a:buChar char="●"/>
            </a:pPr>
            <a:r>
              <a:rPr lang="en"/>
              <a:t>And this is just the beginning..</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6fbfb9ade4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2" name="Google Shape;482;g6fbfb9ade4_0_2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n"/>
              <a:t>Combine slide 4 and 5</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PET/CT for response assessment in hematology studies</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Complete metabolic response by Cheson or Lugano criteria</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CT scans for solid tumors </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objective response rate of progression free survival based on Response Evaluation Criteria In Solid Tumors v1.1</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Current paradigm uses manual assessments by teams of radiologist at major image review facilities or reading centers; aside from the significant cost, its well known that experienced radiologists disagree with each other </a:t>
            </a:r>
            <a:r>
              <a:rPr lang="en"/>
              <a:t>up to</a:t>
            </a:r>
            <a:r>
              <a:rPr lang="en" sz="1100" b="0" i="0" u="none" strike="noStrike" cap="none">
                <a:solidFill>
                  <a:srgbClr val="000000"/>
                </a:solidFill>
                <a:latin typeface="Arial"/>
                <a:ea typeface="Arial"/>
                <a:cs typeface="Arial"/>
                <a:sym typeface="Arial"/>
              </a:rPr>
              <a:t> </a:t>
            </a:r>
            <a:r>
              <a:rPr lang="en"/>
              <a:t>6</a:t>
            </a:r>
            <a:r>
              <a:rPr lang="en" sz="1100" b="0" i="0" u="none" strike="noStrike" cap="none">
                <a:solidFill>
                  <a:srgbClr val="000000"/>
                </a:solidFill>
                <a:latin typeface="Arial"/>
                <a:ea typeface="Arial"/>
                <a:cs typeface="Arial"/>
                <a:sym typeface="Arial"/>
              </a:rPr>
              <a:t>0% or more of the time (</a:t>
            </a:r>
            <a:r>
              <a:rPr lang="en"/>
              <a:t>GNE trial data) with average adjudication rate ~30-50%</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plenty of room for improvement by including AI into radiographic assessment</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At the very least – automation of these endpoints will save time and money and hopefully prove more reliable</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Beyond that, what's most exciting the potential for AI techniques to extract more  information from these images than just how big the tumor is. For example, recent literature suggests its possible to infer tumor T cell infiltration and response immune checkpoint inhibition from standard imaging (Sun, Lancet Oncology 2018). </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This sort of approach could lead to tools to preselect more responsive patient cohorts for trials, or better characterize response patterns as a more sensitive readout for dug effect.</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Ultimately I think this will be able to speed our drugs to approval as well as help physicians to better match patients to therapies.</a:t>
            </a:r>
            <a:endParaRPr/>
          </a:p>
          <a:p>
            <a:pPr marL="457200" lvl="0" indent="-298450" algn="l" rtl="0">
              <a:lnSpc>
                <a:spcPct val="100000"/>
              </a:lnSpc>
              <a:spcBef>
                <a:spcPts val="0"/>
              </a:spcBef>
              <a:spcAft>
                <a:spcPts val="0"/>
              </a:spcAft>
              <a:buSzPts val="1100"/>
              <a:buChar char="●"/>
            </a:pPr>
            <a:r>
              <a:rPr lang="en" sz="1100" b="0" i="0" u="none" strike="noStrike" cap="none">
                <a:solidFill>
                  <a:srgbClr val="000000"/>
                </a:solidFill>
                <a:latin typeface="Arial"/>
                <a:ea typeface="Arial"/>
                <a:cs typeface="Arial"/>
                <a:sym typeface="Arial"/>
              </a:rPr>
              <a:t>Anyway, this is where we’d like to go, this is where we are now..  hand off to Thomas.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6fbfb9ade4_0_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6fbfb9ade4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State -&gt; New State</a:t>
            </a:r>
            <a:endParaRPr/>
          </a:p>
          <a:p>
            <a:pPr marL="0" lvl="0" indent="0" algn="l" rtl="0">
              <a:spcBef>
                <a:spcPts val="0"/>
              </a:spcBef>
              <a:spcAft>
                <a:spcPts val="0"/>
              </a:spcAft>
              <a:buNone/>
            </a:pPr>
            <a:r>
              <a:rPr lang="en"/>
              <a:t>What is riding on it?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6fbfb9ade4_0_2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6fbfb9ade4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sz="1400">
                <a:solidFill>
                  <a:schemeClr val="dk1"/>
                </a:solidFill>
              </a:rPr>
              <a:t>Goal of slide: baseline tumor assessment</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Focus on correlation, architecture, prognostic value.</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Pyramidal dilations for multiscale learning to address sparsity of signal (disease &lt;1% tot volume) and lack of specificity of the PET uptake relative disease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6fbfb9ade4_0_7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6fbfb9ade4_0_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2100" algn="l" rtl="0">
              <a:lnSpc>
                <a:spcPct val="115000"/>
              </a:lnSpc>
              <a:spcBef>
                <a:spcPts val="0"/>
              </a:spcBef>
              <a:spcAft>
                <a:spcPts val="0"/>
              </a:spcAft>
              <a:buClr>
                <a:schemeClr val="dk1"/>
              </a:buClr>
              <a:buSzPts val="1000"/>
              <a:buChar char="●"/>
            </a:pPr>
            <a:r>
              <a:rPr lang="en" sz="1400">
                <a:solidFill>
                  <a:schemeClr val="dk1"/>
                </a:solidFill>
              </a:rPr>
              <a:t>Automatic CT assessment is challenging due to low SNR. Radiologists solve this problem by invoking knowledge and experience regarding normal anatomy, but the machine would need to learn this by studying a large number of examples. </a:t>
            </a:r>
            <a:endParaRPr sz="1400">
              <a:solidFill>
                <a:schemeClr val="dk1"/>
              </a:solidFill>
            </a:endParaRPr>
          </a:p>
          <a:p>
            <a:pPr marL="457200" lvl="0" indent="-292100" algn="l" rtl="0">
              <a:lnSpc>
                <a:spcPct val="115000"/>
              </a:lnSpc>
              <a:spcBef>
                <a:spcPts val="0"/>
              </a:spcBef>
              <a:spcAft>
                <a:spcPts val="0"/>
              </a:spcAft>
              <a:buClr>
                <a:schemeClr val="dk1"/>
              </a:buClr>
              <a:buSzPts val="1000"/>
              <a:buChar char="●"/>
            </a:pPr>
            <a:r>
              <a:rPr lang="en" sz="1400">
                <a:solidFill>
                  <a:schemeClr val="dk1"/>
                </a:solidFill>
              </a:rPr>
              <a:t>The model for tumor segmentation has been designed  to address challenges specific to the signal in Oncology imaging: rarity of the regions of interest, high heterogeneity of the images, large number of structures to be differentiated from disease</a:t>
            </a:r>
            <a:endParaRPr sz="1000">
              <a:solidFill>
                <a:schemeClr val="dk1"/>
              </a:solidFill>
            </a:endParaRPr>
          </a:p>
          <a:p>
            <a:pPr marL="285750" lvl="0" indent="-120650" algn="l" rtl="0">
              <a:lnSpc>
                <a:spcPct val="115000"/>
              </a:lnSpc>
              <a:spcBef>
                <a:spcPts val="0"/>
              </a:spcBef>
              <a:spcAft>
                <a:spcPts val="0"/>
              </a:spcAft>
              <a:buClr>
                <a:schemeClr val="dk1"/>
              </a:buClr>
              <a:buSzPts val="1000"/>
              <a:buChar char="●"/>
            </a:pPr>
            <a:r>
              <a:rPr lang="en" sz="1000">
                <a:solidFill>
                  <a:schemeClr val="dk1"/>
                </a:solidFill>
              </a:rPr>
              <a:t>DL segmentation models have been designed to address inter-reader variability and sparsity of the regions of interest in a CT. </a:t>
            </a:r>
            <a:r>
              <a:rPr lang="en" sz="1000">
                <a:solidFill>
                  <a:srgbClr val="FF0000"/>
                </a:solidFill>
              </a:rPr>
              <a:t>(Delete the part in red please) We use a 2 stage model:</a:t>
            </a:r>
            <a:endParaRPr sz="1000">
              <a:solidFill>
                <a:srgbClr val="FF0000"/>
              </a:solidFill>
            </a:endParaRPr>
          </a:p>
          <a:p>
            <a:pPr marL="514350" lvl="1" indent="-120650" algn="l" rtl="0">
              <a:lnSpc>
                <a:spcPct val="115000"/>
              </a:lnSpc>
              <a:spcBef>
                <a:spcPts val="0"/>
              </a:spcBef>
              <a:spcAft>
                <a:spcPts val="0"/>
              </a:spcAft>
              <a:buClr>
                <a:srgbClr val="FF0000"/>
              </a:buClr>
              <a:buSzPts val="1000"/>
              <a:buChar char="○"/>
            </a:pPr>
            <a:r>
              <a:rPr lang="en" sz="1000">
                <a:solidFill>
                  <a:srgbClr val="FF0000"/>
                </a:solidFill>
              </a:rPr>
              <a:t> A first model is used for tumorous regions detection</a:t>
            </a:r>
            <a:endParaRPr sz="1000">
              <a:solidFill>
                <a:srgbClr val="FF0000"/>
              </a:solidFill>
            </a:endParaRPr>
          </a:p>
          <a:p>
            <a:pPr marL="514350" lvl="1" indent="-120650" algn="l" rtl="0">
              <a:lnSpc>
                <a:spcPct val="115000"/>
              </a:lnSpc>
              <a:spcBef>
                <a:spcPts val="0"/>
              </a:spcBef>
              <a:spcAft>
                <a:spcPts val="0"/>
              </a:spcAft>
              <a:buClr>
                <a:srgbClr val="FF0000"/>
              </a:buClr>
              <a:buSzPts val="1000"/>
              <a:buChar char="○"/>
            </a:pPr>
            <a:r>
              <a:rPr lang="en" sz="1000">
                <a:solidFill>
                  <a:srgbClr val="FF0000"/>
                </a:solidFill>
              </a:rPr>
              <a:t>Then a probabilistic model generates and averages 16 lesion predictions on the detected regions.</a:t>
            </a:r>
            <a:endParaRPr>
              <a:solidFill>
                <a:srgbClr val="FF0000"/>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6fbfb9ade4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0" name="Google Shape;540;g6fbfb9ade4_0_5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sz="1400" b="1"/>
              <a:t>Message: we can do this: Our secret sauce is our </a:t>
            </a:r>
            <a:r>
              <a:rPr lang="en" sz="1400" b="1">
                <a:solidFill>
                  <a:schemeClr val="dk1"/>
                </a:solidFill>
              </a:rPr>
              <a:t>a unique combination of medical and clinical trials know-how, combined with </a:t>
            </a:r>
            <a:r>
              <a:rPr lang="en" sz="1400" b="1" i="1">
                <a:solidFill>
                  <a:schemeClr val="dk1"/>
                </a:solidFill>
              </a:rPr>
              <a:t>data</a:t>
            </a:r>
            <a:r>
              <a:rPr lang="en" sz="1400" b="1">
                <a:solidFill>
                  <a:schemeClr val="dk1"/>
                </a:solidFill>
              </a:rPr>
              <a:t> and computing, imaging, clinical </a:t>
            </a:r>
            <a:r>
              <a:rPr lang="en" sz="1400" b="1" i="1">
                <a:solidFill>
                  <a:schemeClr val="dk1"/>
                </a:solidFill>
              </a:rPr>
              <a:t>expertise </a:t>
            </a:r>
            <a:r>
              <a:rPr lang="en" sz="1400" b="1">
                <a:solidFill>
                  <a:schemeClr val="dk1"/>
                </a:solidFill>
              </a:rPr>
              <a:t>to realize the potential of AI in radiology for drug development</a:t>
            </a:r>
            <a:r>
              <a:rPr lang="en" sz="1400" b="1"/>
              <a:t>.</a:t>
            </a:r>
            <a:endParaRPr sz="1400" b="1"/>
          </a:p>
          <a:p>
            <a:pPr marL="457200" lvl="0" indent="-292100" algn="l" rtl="0">
              <a:spcBef>
                <a:spcPts val="510"/>
              </a:spcBef>
              <a:spcAft>
                <a:spcPts val="0"/>
              </a:spcAft>
              <a:buClr>
                <a:schemeClr val="dk1"/>
              </a:buClr>
              <a:buSzPts val="1000"/>
              <a:buFont typeface="Arial"/>
              <a:buChar char="▪"/>
            </a:pPr>
            <a:r>
              <a:rPr lang="en" sz="1000">
                <a:solidFill>
                  <a:schemeClr val="dk1"/>
                </a:solidFill>
              </a:rPr>
              <a:t>Collaborations with UC-Berkeley (EECS) and Stanford (AI for Health)</a:t>
            </a:r>
            <a:endParaRPr sz="1000">
              <a:solidFill>
                <a:schemeClr val="dk1"/>
              </a:solidFill>
            </a:endParaRPr>
          </a:p>
          <a:p>
            <a:pPr marL="457200" lvl="0" indent="-292100" algn="l" rtl="0">
              <a:spcBef>
                <a:spcPts val="0"/>
              </a:spcBef>
              <a:spcAft>
                <a:spcPts val="0"/>
              </a:spcAft>
              <a:buClr>
                <a:schemeClr val="dk1"/>
              </a:buClr>
              <a:buSzPts val="1000"/>
              <a:buFont typeface="Arial"/>
              <a:buChar char="▪"/>
            </a:pPr>
            <a:r>
              <a:rPr lang="en" sz="1000">
                <a:solidFill>
                  <a:schemeClr val="dk1"/>
                </a:solidFill>
              </a:rPr>
              <a:t>ECOG/LYSA</a:t>
            </a:r>
            <a:endParaRPr sz="1000">
              <a:solidFill>
                <a:schemeClr val="dk1"/>
              </a:solidFill>
            </a:endParaRPr>
          </a:p>
          <a:p>
            <a:pPr marL="457200" lvl="0" indent="-292100" algn="l" rtl="0">
              <a:spcBef>
                <a:spcPts val="0"/>
              </a:spcBef>
              <a:spcAft>
                <a:spcPts val="0"/>
              </a:spcAft>
              <a:buClr>
                <a:schemeClr val="dk1"/>
              </a:buClr>
              <a:buSzPts val="1000"/>
              <a:buFont typeface="Arial"/>
              <a:buChar char="▪"/>
            </a:pPr>
            <a:r>
              <a:rPr lang="en" sz="1000">
                <a:solidFill>
                  <a:schemeClr val="dk1"/>
                </a:solidFill>
              </a:rPr>
              <a:t>Acquiring ~15 Ph3 trails for training and validation</a:t>
            </a:r>
            <a:endParaRPr sz="1600">
              <a:solidFill>
                <a:schemeClr val="dk1"/>
              </a:solidFill>
              <a:latin typeface="Nunito Sans"/>
              <a:ea typeface="Nunito Sans"/>
              <a:cs typeface="Nunito Sans"/>
              <a:sym typeface="Nunito Sans"/>
            </a:endParaRPr>
          </a:p>
          <a:p>
            <a:pPr marL="285750" lvl="0" indent="-285750" algn="l" rtl="0">
              <a:lnSpc>
                <a:spcPct val="115000"/>
              </a:lnSpc>
              <a:spcBef>
                <a:spcPts val="0"/>
              </a:spcBef>
              <a:spcAft>
                <a:spcPts val="0"/>
              </a:spcAft>
              <a:buClr>
                <a:srgbClr val="A5A5A5"/>
              </a:buClr>
              <a:buSzPts val="1600"/>
              <a:buFont typeface="Noto Sans Symbols"/>
              <a:buChar char="▪"/>
            </a:pPr>
            <a:r>
              <a:rPr lang="en" sz="1600">
                <a:solidFill>
                  <a:schemeClr val="dk1"/>
                </a:solidFill>
                <a:latin typeface="Nunito Sans"/>
                <a:ea typeface="Nunito Sans"/>
                <a:cs typeface="Nunito Sans"/>
                <a:sym typeface="Nunito Sans"/>
              </a:rPr>
              <a:t>In addition to oncology, ongoing AI projects in neuroscience (MS, AD) and respiratory disease </a:t>
            </a:r>
            <a:endParaRPr sz="1600">
              <a:solidFill>
                <a:schemeClr val="dk1"/>
              </a:solidFill>
              <a:latin typeface="Nunito Sans"/>
              <a:ea typeface="Nunito Sans"/>
              <a:cs typeface="Nunito Sans"/>
              <a:sym typeface="Nunito Sans"/>
            </a:endParaRPr>
          </a:p>
          <a:p>
            <a:pPr marL="0" lvl="0" indent="0" algn="l" rtl="0">
              <a:lnSpc>
                <a:spcPct val="100000"/>
              </a:lnSpc>
              <a:spcBef>
                <a:spcPts val="0"/>
              </a:spcBef>
              <a:spcAft>
                <a:spcPts val="0"/>
              </a:spcAft>
              <a:buSzPts val="1400"/>
              <a:buNone/>
            </a:pPr>
            <a:endParaRPr sz="1400"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jp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0.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5.jp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6.jpg"/><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jp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jp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jp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jp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0.jp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 Arzt">
  <p:cSld name="Title Slide">
    <p:spTree>
      <p:nvGrpSpPr>
        <p:cNvPr id="1" name="Shape 57"/>
        <p:cNvGrpSpPr/>
        <p:nvPr/>
      </p:nvGrpSpPr>
      <p:grpSpPr>
        <a:xfrm>
          <a:off x="0" y="0"/>
          <a:ext cx="0" cy="0"/>
          <a:chOff x="0" y="0"/>
          <a:chExt cx="0" cy="0"/>
        </a:xfrm>
      </p:grpSpPr>
      <p:cxnSp>
        <p:nvCxnSpPr>
          <p:cNvPr id="58" name="Google Shape;58;p14"/>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59" name="Google Shape;59;p14"/>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60" name="Google Shape;60;p14"/>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pic>
        <p:nvPicPr>
          <p:cNvPr id="61" name="Google Shape;61;p14"/>
          <p:cNvPicPr preferRelativeResize="0"/>
          <p:nvPr/>
        </p:nvPicPr>
        <p:blipFill rotWithShape="1">
          <a:blip r:embed="rId2">
            <a:alphaModFix/>
          </a:blip>
          <a:srcRect/>
          <a:stretch/>
        </p:blipFill>
        <p:spPr>
          <a:xfrm>
            <a:off x="8172400" y="135731"/>
            <a:ext cx="735600" cy="490500"/>
          </a:xfrm>
          <a:prstGeom prst="rect">
            <a:avLst/>
          </a:prstGeom>
          <a:noFill/>
          <a:ln>
            <a:noFill/>
          </a:ln>
        </p:spPr>
      </p:pic>
      <p:sp>
        <p:nvSpPr>
          <p:cNvPr id="62" name="Google Shape;62;p14"/>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3" name="Google Shape;63;p14" descr="Roche_Careers_EBvisuals_01Magnifier_1500x350.jpg"/>
          <p:cNvPicPr preferRelativeResize="0"/>
          <p:nvPr/>
        </p:nvPicPr>
        <p:blipFill rotWithShape="1">
          <a:blip r:embed="rId3">
            <a:alphaModFix/>
          </a:blip>
          <a:srcRect t="13259" b="-13260"/>
          <a:stretch/>
        </p:blipFill>
        <p:spPr>
          <a:xfrm>
            <a:off x="0" y="3286575"/>
            <a:ext cx="9144000" cy="2133600"/>
          </a:xfrm>
          <a:prstGeom prst="rect">
            <a:avLst/>
          </a:prstGeom>
          <a:noFill/>
          <a:ln>
            <a:noFill/>
          </a:ln>
        </p:spPr>
      </p:pic>
      <p:sp>
        <p:nvSpPr>
          <p:cNvPr id="64" name="Google Shape;64;p14"/>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 Roche Research Closer custom">
  <p:cSld name="Title Slide_1_1_1_1_1_1_1_1_1_1_1_1_1_2_1">
    <p:spTree>
      <p:nvGrpSpPr>
        <p:cNvPr id="1" name="Shape 65"/>
        <p:cNvGrpSpPr/>
        <p:nvPr/>
      </p:nvGrpSpPr>
      <p:grpSpPr>
        <a:xfrm>
          <a:off x="0" y="0"/>
          <a:ext cx="0" cy="0"/>
          <a:chOff x="0" y="0"/>
          <a:chExt cx="0" cy="0"/>
        </a:xfrm>
      </p:grpSpPr>
      <p:cxnSp>
        <p:nvCxnSpPr>
          <p:cNvPr id="66" name="Google Shape;66;p15"/>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67" name="Google Shape;67;p15"/>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68" name="Google Shape;68;p15"/>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9" name="Google Shape;69;p15"/>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pic>
        <p:nvPicPr>
          <p:cNvPr id="70" name="Google Shape;70;p15" descr="gene_tag_rgb300.jpg"/>
          <p:cNvPicPr preferRelativeResize="0"/>
          <p:nvPr/>
        </p:nvPicPr>
        <p:blipFill>
          <a:blip r:embed="rId2">
            <a:alphaModFix/>
          </a:blip>
          <a:stretch>
            <a:fillRect/>
          </a:stretch>
        </p:blipFill>
        <p:spPr>
          <a:xfrm>
            <a:off x="7870775" y="220875"/>
            <a:ext cx="1021175" cy="274125"/>
          </a:xfrm>
          <a:prstGeom prst="rect">
            <a:avLst/>
          </a:prstGeom>
          <a:noFill/>
          <a:ln>
            <a:noFill/>
          </a:ln>
        </p:spPr>
      </p:pic>
      <p:pic>
        <p:nvPicPr>
          <p:cNvPr id="71" name="Google Shape;71;p15" descr="Roche_Careers_EBvisuals_01Magnifier_1500x350.jpg"/>
          <p:cNvPicPr preferRelativeResize="0"/>
          <p:nvPr/>
        </p:nvPicPr>
        <p:blipFill rotWithShape="1">
          <a:blip r:embed="rId3">
            <a:alphaModFix/>
          </a:blip>
          <a:srcRect t="13259" b="-13260"/>
          <a:stretch/>
        </p:blipFill>
        <p:spPr>
          <a:xfrm>
            <a:off x="0" y="3286575"/>
            <a:ext cx="9144000" cy="2133600"/>
          </a:xfrm>
          <a:prstGeom prst="rect">
            <a:avLst/>
          </a:prstGeom>
          <a:noFill/>
          <a:ln>
            <a:noFill/>
          </a:ln>
        </p:spPr>
      </p:pic>
      <p:sp>
        <p:nvSpPr>
          <p:cNvPr id="72" name="Google Shape;72;p15"/>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3"/>
        <p:cNvGrpSpPr/>
        <p:nvPr/>
      </p:nvGrpSpPr>
      <p:grpSpPr>
        <a:xfrm>
          <a:off x="0" y="0"/>
          <a:ext cx="0" cy="0"/>
          <a:chOff x="0" y="0"/>
          <a:chExt cx="0" cy="0"/>
        </a:xfrm>
      </p:grpSpPr>
      <p:sp>
        <p:nvSpPr>
          <p:cNvPr id="74" name="Google Shape;74;p16"/>
          <p:cNvSpPr txBox="1">
            <a:spLocks noGrp="1"/>
          </p:cNvSpPr>
          <p:nvPr>
            <p:ph type="body" idx="1"/>
          </p:nvPr>
        </p:nvSpPr>
        <p:spPr>
          <a:xfrm>
            <a:off x="397120" y="1354931"/>
            <a:ext cx="8354100" cy="3354000"/>
          </a:xfrm>
          <a:prstGeom prst="rect">
            <a:avLst/>
          </a:prstGeom>
          <a:noFill/>
          <a:ln>
            <a:noFill/>
          </a:ln>
        </p:spPr>
        <p:txBody>
          <a:bodyPr spcFirstLastPara="1" wrap="square" lIns="91425" tIns="91425" rIns="91425" bIns="91425" anchor="t" anchorCtr="0">
            <a:noAutofit/>
          </a:bodyPr>
          <a:lstStyle>
            <a:lvl1pPr marL="457200" lvl="0" indent="-336550" algn="l" rtl="0">
              <a:spcBef>
                <a:spcPts val="1275"/>
              </a:spcBef>
              <a:spcAft>
                <a:spcPts val="0"/>
              </a:spcAft>
              <a:buClr>
                <a:schemeClr val="dk1"/>
              </a:buClr>
              <a:buSzPts val="1700"/>
              <a:buFont typeface="Arial"/>
              <a:buChar char="●"/>
              <a:defRPr sz="1700"/>
            </a:lvl1pPr>
            <a:lvl2pPr marL="914400" lvl="1" indent="-336550" algn="l" rtl="0">
              <a:spcBef>
                <a:spcPts val="510"/>
              </a:spcBef>
              <a:spcAft>
                <a:spcPts val="0"/>
              </a:spcAft>
              <a:buClr>
                <a:schemeClr val="dk1"/>
              </a:buClr>
              <a:buSzPts val="1700"/>
              <a:buChar char="○"/>
              <a:defRPr sz="1700"/>
            </a:lvl2pPr>
            <a:lvl3pPr marL="1371600" lvl="2" indent="-336550" algn="l" rtl="0">
              <a:spcBef>
                <a:spcPts val="340"/>
              </a:spcBef>
              <a:spcAft>
                <a:spcPts val="0"/>
              </a:spcAft>
              <a:buClr>
                <a:schemeClr val="dk1"/>
              </a:buClr>
              <a:buSzPts val="1700"/>
              <a:buChar char="■"/>
              <a:defRPr sz="1700"/>
            </a:lvl3pPr>
            <a:lvl4pPr marL="1828800" lvl="3" indent="-336550" algn="l" rtl="0">
              <a:spcBef>
                <a:spcPts val="340"/>
              </a:spcBef>
              <a:spcAft>
                <a:spcPts val="0"/>
              </a:spcAft>
              <a:buClr>
                <a:schemeClr val="dk1"/>
              </a:buClr>
              <a:buSzPts val="1700"/>
              <a:buChar char="●"/>
              <a:defRPr sz="1700"/>
            </a:lvl4pPr>
            <a:lvl5pPr marL="2286000" lvl="4" indent="-336550" algn="l" rtl="0">
              <a:spcBef>
                <a:spcPts val="340"/>
              </a:spcBef>
              <a:spcAft>
                <a:spcPts val="0"/>
              </a:spcAft>
              <a:buClr>
                <a:schemeClr val="dk1"/>
              </a:buClr>
              <a:buSzPts val="1700"/>
              <a:buChar char="○"/>
              <a:defRPr sz="1700"/>
            </a:lvl5pPr>
            <a:lvl6pPr marL="2743200" lvl="5" indent="-336550" algn="l" rtl="0">
              <a:spcBef>
                <a:spcPts val="340"/>
              </a:spcBef>
              <a:spcAft>
                <a:spcPts val="0"/>
              </a:spcAft>
              <a:buClr>
                <a:schemeClr val="dk1"/>
              </a:buClr>
              <a:buSzPts val="1700"/>
              <a:buChar char="■"/>
              <a:defRPr sz="1700"/>
            </a:lvl6pPr>
            <a:lvl7pPr marL="3200400" lvl="6" indent="-336550" algn="l" rtl="0">
              <a:spcBef>
                <a:spcPts val="340"/>
              </a:spcBef>
              <a:spcAft>
                <a:spcPts val="0"/>
              </a:spcAft>
              <a:buClr>
                <a:schemeClr val="dk1"/>
              </a:buClr>
              <a:buSzPts val="1700"/>
              <a:buChar char="●"/>
              <a:defRPr sz="1700"/>
            </a:lvl7pPr>
            <a:lvl8pPr marL="3657600" lvl="7" indent="-336550" algn="l" rtl="0">
              <a:spcBef>
                <a:spcPts val="340"/>
              </a:spcBef>
              <a:spcAft>
                <a:spcPts val="0"/>
              </a:spcAft>
              <a:buClr>
                <a:schemeClr val="dk1"/>
              </a:buClr>
              <a:buSzPts val="1700"/>
              <a:buChar char="○"/>
              <a:defRPr sz="1700"/>
            </a:lvl8pPr>
            <a:lvl9pPr marL="4114800" lvl="8" indent="-336550" algn="l" rtl="0">
              <a:spcBef>
                <a:spcPts val="340"/>
              </a:spcBef>
              <a:spcAft>
                <a:spcPts val="0"/>
              </a:spcAft>
              <a:buClr>
                <a:schemeClr val="dk1"/>
              </a:buClr>
              <a:buSzPts val="1700"/>
              <a:buChar char="■"/>
              <a:defRPr sz="1700"/>
            </a:lvl9pPr>
          </a:lstStyle>
          <a:p>
            <a:endParaRPr/>
          </a:p>
        </p:txBody>
      </p:sp>
      <p:sp>
        <p:nvSpPr>
          <p:cNvPr id="75" name="Google Shape;75;p16"/>
          <p:cNvSpPr txBox="1">
            <a:spLocks noGrp="1"/>
          </p:cNvSpPr>
          <p:nvPr>
            <p:ph type="title"/>
          </p:nvPr>
        </p:nvSpPr>
        <p:spPr>
          <a:xfrm>
            <a:off x="384450" y="339325"/>
            <a:ext cx="7382100" cy="982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6" name="Google Shape;76;p16"/>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Sub and Content">
  <p:cSld name="Title/Sub and Content">
    <p:spTree>
      <p:nvGrpSpPr>
        <p:cNvPr id="1" name="Shape 77"/>
        <p:cNvGrpSpPr/>
        <p:nvPr/>
      </p:nvGrpSpPr>
      <p:grpSpPr>
        <a:xfrm>
          <a:off x="0" y="0"/>
          <a:ext cx="0" cy="0"/>
          <a:chOff x="0" y="0"/>
          <a:chExt cx="0" cy="0"/>
        </a:xfrm>
      </p:grpSpPr>
      <p:sp>
        <p:nvSpPr>
          <p:cNvPr id="78" name="Google Shape;78;p17"/>
          <p:cNvSpPr txBox="1">
            <a:spLocks noGrp="1"/>
          </p:cNvSpPr>
          <p:nvPr>
            <p:ph type="body" idx="1"/>
          </p:nvPr>
        </p:nvSpPr>
        <p:spPr>
          <a:xfrm>
            <a:off x="397120" y="1354931"/>
            <a:ext cx="8354100" cy="3354000"/>
          </a:xfrm>
          <a:prstGeom prst="rect">
            <a:avLst/>
          </a:prstGeom>
          <a:noFill/>
          <a:ln>
            <a:noFill/>
          </a:ln>
        </p:spPr>
        <p:txBody>
          <a:bodyPr spcFirstLastPara="1" wrap="square" lIns="91425" tIns="91425" rIns="91425" bIns="91425" anchor="t" anchorCtr="0">
            <a:noAutofit/>
          </a:bodyPr>
          <a:lstStyle>
            <a:lvl1pPr marL="457200" lvl="0" indent="-336550" algn="l" rtl="0">
              <a:spcBef>
                <a:spcPts val="1275"/>
              </a:spcBef>
              <a:spcAft>
                <a:spcPts val="0"/>
              </a:spcAft>
              <a:buClr>
                <a:schemeClr val="dk1"/>
              </a:buClr>
              <a:buSzPts val="1700"/>
              <a:buFont typeface="Arial"/>
              <a:buChar char="●"/>
              <a:defRPr/>
            </a:lvl1pPr>
            <a:lvl2pPr marL="914400" lvl="1" indent="-336550" algn="l" rtl="0">
              <a:spcBef>
                <a:spcPts val="510"/>
              </a:spcBef>
              <a:spcAft>
                <a:spcPts val="0"/>
              </a:spcAft>
              <a:buClr>
                <a:schemeClr val="dk1"/>
              </a:buClr>
              <a:buSzPts val="1700"/>
              <a:buChar char="○"/>
              <a:defRPr/>
            </a:lvl2pPr>
            <a:lvl3pPr marL="1371600" lvl="2" indent="-336550" algn="l" rtl="0">
              <a:spcBef>
                <a:spcPts val="340"/>
              </a:spcBef>
              <a:spcAft>
                <a:spcPts val="0"/>
              </a:spcAft>
              <a:buClr>
                <a:schemeClr val="dk1"/>
              </a:buClr>
              <a:buSzPts val="1700"/>
              <a:buChar char="■"/>
              <a:defRPr/>
            </a:lvl3pPr>
            <a:lvl4pPr marL="1828800" lvl="3" indent="-336550" algn="l" rtl="0">
              <a:spcBef>
                <a:spcPts val="340"/>
              </a:spcBef>
              <a:spcAft>
                <a:spcPts val="0"/>
              </a:spcAft>
              <a:buClr>
                <a:schemeClr val="dk1"/>
              </a:buClr>
              <a:buSzPts val="1700"/>
              <a:buChar char="●"/>
              <a:defRPr/>
            </a:lvl4pPr>
            <a:lvl5pPr marL="2286000" lvl="4" indent="-336550" algn="l" rtl="0">
              <a:spcBef>
                <a:spcPts val="340"/>
              </a:spcBef>
              <a:spcAft>
                <a:spcPts val="0"/>
              </a:spcAft>
              <a:buClr>
                <a:schemeClr val="dk1"/>
              </a:buClr>
              <a:buSzPts val="1700"/>
              <a:buChar char="○"/>
              <a:defRPr/>
            </a:lvl5pPr>
            <a:lvl6pPr marL="2743200" lvl="5" indent="-336550" algn="l" rtl="0">
              <a:spcBef>
                <a:spcPts val="340"/>
              </a:spcBef>
              <a:spcAft>
                <a:spcPts val="0"/>
              </a:spcAft>
              <a:buClr>
                <a:schemeClr val="dk1"/>
              </a:buClr>
              <a:buSzPts val="1700"/>
              <a:buChar char="■"/>
              <a:defRPr/>
            </a:lvl6pPr>
            <a:lvl7pPr marL="3200400" lvl="6" indent="-336550" algn="l" rtl="0">
              <a:spcBef>
                <a:spcPts val="340"/>
              </a:spcBef>
              <a:spcAft>
                <a:spcPts val="0"/>
              </a:spcAft>
              <a:buClr>
                <a:schemeClr val="dk1"/>
              </a:buClr>
              <a:buSzPts val="1700"/>
              <a:buChar char="●"/>
              <a:defRPr/>
            </a:lvl7pPr>
            <a:lvl8pPr marL="3657600" lvl="7" indent="-336550" algn="l" rtl="0">
              <a:spcBef>
                <a:spcPts val="340"/>
              </a:spcBef>
              <a:spcAft>
                <a:spcPts val="0"/>
              </a:spcAft>
              <a:buClr>
                <a:schemeClr val="dk1"/>
              </a:buClr>
              <a:buSzPts val="1700"/>
              <a:buChar char="○"/>
              <a:defRPr/>
            </a:lvl8pPr>
            <a:lvl9pPr marL="4114800" lvl="8" indent="-336550" algn="l" rtl="0">
              <a:spcBef>
                <a:spcPts val="340"/>
              </a:spcBef>
              <a:spcAft>
                <a:spcPts val="0"/>
              </a:spcAft>
              <a:buClr>
                <a:schemeClr val="dk1"/>
              </a:buClr>
              <a:buSzPts val="1700"/>
              <a:buChar char="■"/>
              <a:defRPr/>
            </a:lvl9pPr>
          </a:lstStyle>
          <a:p>
            <a:endParaRPr/>
          </a:p>
        </p:txBody>
      </p:sp>
      <p:sp>
        <p:nvSpPr>
          <p:cNvPr id="79" name="Google Shape;79;p17"/>
          <p:cNvSpPr txBox="1">
            <a:spLocks noGrp="1"/>
          </p:cNvSpPr>
          <p:nvPr>
            <p:ph type="subTitle" idx="2"/>
          </p:nvPr>
        </p:nvSpPr>
        <p:spPr>
          <a:xfrm>
            <a:off x="384450" y="821725"/>
            <a:ext cx="8375700" cy="4824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000"/>
              <a:buFont typeface="Times New Roman"/>
              <a:buNone/>
              <a:defRPr sz="2000" i="1">
                <a:solidFill>
                  <a:srgbClr val="666666"/>
                </a:solidFill>
                <a:latin typeface="Times New Roman"/>
                <a:ea typeface="Times New Roman"/>
                <a:cs typeface="Times New Roman"/>
                <a:sym typeface="Times New Roman"/>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80" name="Google Shape;80;p17"/>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1" name="Google Shape;81;p17"/>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2"/>
        <p:cNvGrpSpPr/>
        <p:nvPr/>
      </p:nvGrpSpPr>
      <p:grpSpPr>
        <a:xfrm>
          <a:off x="0" y="0"/>
          <a:ext cx="0" cy="0"/>
          <a:chOff x="0" y="0"/>
          <a:chExt cx="0" cy="0"/>
        </a:xfrm>
      </p:grpSpPr>
      <p:sp>
        <p:nvSpPr>
          <p:cNvPr id="83" name="Google Shape;83;p18"/>
          <p:cNvSpPr txBox="1">
            <a:spLocks noGrp="1"/>
          </p:cNvSpPr>
          <p:nvPr>
            <p:ph type="subTitle" idx="1"/>
          </p:nvPr>
        </p:nvSpPr>
        <p:spPr>
          <a:xfrm>
            <a:off x="397125" y="2815650"/>
            <a:ext cx="8418300" cy="4893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666666"/>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 name="Google Shape;84;p18"/>
          <p:cNvSpPr txBox="1">
            <a:spLocks noGrp="1"/>
          </p:cNvSpPr>
          <p:nvPr>
            <p:ph type="title"/>
          </p:nvPr>
        </p:nvSpPr>
        <p:spPr>
          <a:xfrm>
            <a:off x="470700" y="3304950"/>
            <a:ext cx="8280300" cy="882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5" name="Google Shape;85;p18"/>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6"/>
        <p:cNvGrpSpPr/>
        <p:nvPr/>
      </p:nvGrpSpPr>
      <p:grpSpPr>
        <a:xfrm>
          <a:off x="0" y="0"/>
          <a:ext cx="0" cy="0"/>
          <a:chOff x="0" y="0"/>
          <a:chExt cx="0" cy="0"/>
        </a:xfrm>
      </p:grpSpPr>
      <p:sp>
        <p:nvSpPr>
          <p:cNvPr id="87" name="Google Shape;87;p19"/>
          <p:cNvSpPr txBox="1">
            <a:spLocks noGrp="1"/>
          </p:cNvSpPr>
          <p:nvPr>
            <p:ph type="body" idx="1"/>
          </p:nvPr>
        </p:nvSpPr>
        <p:spPr>
          <a:xfrm>
            <a:off x="397120" y="1354931"/>
            <a:ext cx="4106100" cy="3354000"/>
          </a:xfrm>
          <a:prstGeom prst="rect">
            <a:avLst/>
          </a:prstGeom>
          <a:noFill/>
          <a:ln>
            <a:noFill/>
          </a:ln>
        </p:spPr>
        <p:txBody>
          <a:bodyPr spcFirstLastPara="1" wrap="square" lIns="91425" tIns="91425" rIns="91425" bIns="91425" anchor="t" anchorCtr="0">
            <a:noAutofit/>
          </a:bodyPr>
          <a:lstStyle>
            <a:lvl1pPr marL="457200" lvl="0" indent="-336550" rtl="0">
              <a:spcBef>
                <a:spcPts val="1275"/>
              </a:spcBef>
              <a:spcAft>
                <a:spcPts val="0"/>
              </a:spcAft>
              <a:buSzPts val="1700"/>
              <a:buChar char="●"/>
              <a:defRPr/>
            </a:lvl1pPr>
            <a:lvl2pPr marL="914400" lvl="1" indent="-336550" rtl="0">
              <a:spcBef>
                <a:spcPts val="510"/>
              </a:spcBef>
              <a:spcAft>
                <a:spcPts val="0"/>
              </a:spcAft>
              <a:buSzPts val="1700"/>
              <a:buChar char="○"/>
              <a:defRPr/>
            </a:lvl2pPr>
            <a:lvl3pPr marL="1371600" lvl="2" indent="-336550" rtl="0">
              <a:spcBef>
                <a:spcPts val="340"/>
              </a:spcBef>
              <a:spcAft>
                <a:spcPts val="0"/>
              </a:spcAft>
              <a:buSzPts val="1700"/>
              <a:buChar char="■"/>
              <a:defRPr/>
            </a:lvl3pPr>
            <a:lvl4pPr marL="1828800" lvl="3" indent="-336550" rtl="0">
              <a:spcBef>
                <a:spcPts val="340"/>
              </a:spcBef>
              <a:spcAft>
                <a:spcPts val="0"/>
              </a:spcAft>
              <a:buSzPts val="1700"/>
              <a:buChar char="●"/>
              <a:defRPr/>
            </a:lvl4pPr>
            <a:lvl5pPr marL="2286000" lvl="4" indent="-336550" rtl="0">
              <a:spcBef>
                <a:spcPts val="340"/>
              </a:spcBef>
              <a:spcAft>
                <a:spcPts val="0"/>
              </a:spcAft>
              <a:buSzPts val="1700"/>
              <a:buChar char="○"/>
              <a:defRPr/>
            </a:lvl5pPr>
            <a:lvl6pPr marL="2743200" lvl="5" indent="-336550" rtl="0">
              <a:spcBef>
                <a:spcPts val="340"/>
              </a:spcBef>
              <a:spcAft>
                <a:spcPts val="0"/>
              </a:spcAft>
              <a:buSzPts val="1700"/>
              <a:buChar char="■"/>
              <a:defRPr/>
            </a:lvl6pPr>
            <a:lvl7pPr marL="3200400" lvl="6" indent="-336550" rtl="0">
              <a:spcBef>
                <a:spcPts val="340"/>
              </a:spcBef>
              <a:spcAft>
                <a:spcPts val="0"/>
              </a:spcAft>
              <a:buSzPts val="1700"/>
              <a:buChar char="●"/>
              <a:defRPr/>
            </a:lvl7pPr>
            <a:lvl8pPr marL="3657600" lvl="7" indent="-336550" rtl="0">
              <a:spcBef>
                <a:spcPts val="340"/>
              </a:spcBef>
              <a:spcAft>
                <a:spcPts val="0"/>
              </a:spcAft>
              <a:buSzPts val="1700"/>
              <a:buChar char="○"/>
              <a:defRPr/>
            </a:lvl8pPr>
            <a:lvl9pPr marL="4114800" lvl="8" indent="-336550" rtl="0">
              <a:spcBef>
                <a:spcPts val="340"/>
              </a:spcBef>
              <a:spcAft>
                <a:spcPts val="0"/>
              </a:spcAft>
              <a:buSzPts val="1700"/>
              <a:buChar char="■"/>
              <a:defRPr/>
            </a:lvl9pPr>
          </a:lstStyle>
          <a:p>
            <a:endParaRPr/>
          </a:p>
        </p:txBody>
      </p:sp>
      <p:sp>
        <p:nvSpPr>
          <p:cNvPr id="88" name="Google Shape;88;p19"/>
          <p:cNvSpPr txBox="1">
            <a:spLocks noGrp="1"/>
          </p:cNvSpPr>
          <p:nvPr>
            <p:ph type="body" idx="2"/>
          </p:nvPr>
        </p:nvSpPr>
        <p:spPr>
          <a:xfrm>
            <a:off x="4643804" y="1354931"/>
            <a:ext cx="4107600" cy="3354000"/>
          </a:xfrm>
          <a:prstGeom prst="rect">
            <a:avLst/>
          </a:prstGeom>
          <a:noFill/>
          <a:ln>
            <a:noFill/>
          </a:ln>
        </p:spPr>
        <p:txBody>
          <a:bodyPr spcFirstLastPara="1" wrap="square" lIns="91425" tIns="91425" rIns="91425" bIns="91425" anchor="t" anchorCtr="0">
            <a:noAutofit/>
          </a:bodyPr>
          <a:lstStyle>
            <a:lvl1pPr marL="457200" lvl="0" indent="-336550" rtl="0">
              <a:spcBef>
                <a:spcPts val="1275"/>
              </a:spcBef>
              <a:spcAft>
                <a:spcPts val="0"/>
              </a:spcAft>
              <a:buSzPts val="1700"/>
              <a:buChar char="●"/>
              <a:defRPr/>
            </a:lvl1pPr>
            <a:lvl2pPr marL="914400" lvl="1" indent="-336550" rtl="0">
              <a:spcBef>
                <a:spcPts val="510"/>
              </a:spcBef>
              <a:spcAft>
                <a:spcPts val="0"/>
              </a:spcAft>
              <a:buSzPts val="1700"/>
              <a:buChar char="○"/>
              <a:defRPr/>
            </a:lvl2pPr>
            <a:lvl3pPr marL="1371600" lvl="2" indent="-336550" rtl="0">
              <a:spcBef>
                <a:spcPts val="340"/>
              </a:spcBef>
              <a:spcAft>
                <a:spcPts val="0"/>
              </a:spcAft>
              <a:buSzPts val="1700"/>
              <a:buChar char="■"/>
              <a:defRPr/>
            </a:lvl3pPr>
            <a:lvl4pPr marL="1828800" lvl="3" indent="-336550" rtl="0">
              <a:spcBef>
                <a:spcPts val="340"/>
              </a:spcBef>
              <a:spcAft>
                <a:spcPts val="0"/>
              </a:spcAft>
              <a:buSzPts val="1700"/>
              <a:buChar char="●"/>
              <a:defRPr/>
            </a:lvl4pPr>
            <a:lvl5pPr marL="2286000" lvl="4" indent="-336550" rtl="0">
              <a:spcBef>
                <a:spcPts val="340"/>
              </a:spcBef>
              <a:spcAft>
                <a:spcPts val="0"/>
              </a:spcAft>
              <a:buSzPts val="1700"/>
              <a:buChar char="○"/>
              <a:defRPr/>
            </a:lvl5pPr>
            <a:lvl6pPr marL="2743200" lvl="5" indent="-336550" rtl="0">
              <a:spcBef>
                <a:spcPts val="340"/>
              </a:spcBef>
              <a:spcAft>
                <a:spcPts val="0"/>
              </a:spcAft>
              <a:buSzPts val="1700"/>
              <a:buChar char="■"/>
              <a:defRPr/>
            </a:lvl6pPr>
            <a:lvl7pPr marL="3200400" lvl="6" indent="-336550" rtl="0">
              <a:spcBef>
                <a:spcPts val="340"/>
              </a:spcBef>
              <a:spcAft>
                <a:spcPts val="0"/>
              </a:spcAft>
              <a:buSzPts val="1700"/>
              <a:buChar char="●"/>
              <a:defRPr/>
            </a:lvl7pPr>
            <a:lvl8pPr marL="3657600" lvl="7" indent="-336550" rtl="0">
              <a:spcBef>
                <a:spcPts val="340"/>
              </a:spcBef>
              <a:spcAft>
                <a:spcPts val="0"/>
              </a:spcAft>
              <a:buSzPts val="1700"/>
              <a:buChar char="○"/>
              <a:defRPr/>
            </a:lvl8pPr>
            <a:lvl9pPr marL="4114800" lvl="8" indent="-336550" rtl="0">
              <a:spcBef>
                <a:spcPts val="340"/>
              </a:spcBef>
              <a:spcAft>
                <a:spcPts val="0"/>
              </a:spcAft>
              <a:buSzPts val="1700"/>
              <a:buChar char="■"/>
              <a:defRPr/>
            </a:lvl9pPr>
          </a:lstStyle>
          <a:p>
            <a:endParaRPr/>
          </a:p>
        </p:txBody>
      </p:sp>
      <p:sp>
        <p:nvSpPr>
          <p:cNvPr id="89" name="Google Shape;89;p19"/>
          <p:cNvSpPr txBox="1">
            <a:spLocks noGrp="1"/>
          </p:cNvSpPr>
          <p:nvPr>
            <p:ph type="title"/>
          </p:nvPr>
        </p:nvSpPr>
        <p:spPr>
          <a:xfrm>
            <a:off x="384450" y="339325"/>
            <a:ext cx="7382100" cy="864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0" name="Google Shape;90;p19"/>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Sub Two Content">
  <p:cSld name="Title/Sub Two Content">
    <p:spTree>
      <p:nvGrpSpPr>
        <p:cNvPr id="1" name="Shape 91"/>
        <p:cNvGrpSpPr/>
        <p:nvPr/>
      </p:nvGrpSpPr>
      <p:grpSpPr>
        <a:xfrm>
          <a:off x="0" y="0"/>
          <a:ext cx="0" cy="0"/>
          <a:chOff x="0" y="0"/>
          <a:chExt cx="0" cy="0"/>
        </a:xfrm>
      </p:grpSpPr>
      <p:sp>
        <p:nvSpPr>
          <p:cNvPr id="92" name="Google Shape;92;p20"/>
          <p:cNvSpPr txBox="1">
            <a:spLocks noGrp="1"/>
          </p:cNvSpPr>
          <p:nvPr>
            <p:ph type="body" idx="1"/>
          </p:nvPr>
        </p:nvSpPr>
        <p:spPr>
          <a:xfrm>
            <a:off x="397120" y="1354931"/>
            <a:ext cx="4106100" cy="3354000"/>
          </a:xfrm>
          <a:prstGeom prst="rect">
            <a:avLst/>
          </a:prstGeom>
          <a:noFill/>
          <a:ln>
            <a:noFill/>
          </a:ln>
        </p:spPr>
        <p:txBody>
          <a:bodyPr spcFirstLastPara="1" wrap="square" lIns="91425" tIns="91425" rIns="91425" bIns="91425" anchor="t" anchorCtr="0">
            <a:noAutofit/>
          </a:bodyPr>
          <a:lstStyle>
            <a:lvl1pPr marL="457200" lvl="0" indent="-336550" rtl="0">
              <a:spcBef>
                <a:spcPts val="1275"/>
              </a:spcBef>
              <a:spcAft>
                <a:spcPts val="0"/>
              </a:spcAft>
              <a:buSzPts val="1700"/>
              <a:buChar char="●"/>
              <a:defRPr/>
            </a:lvl1pPr>
            <a:lvl2pPr marL="914400" lvl="1" indent="-336550" rtl="0">
              <a:spcBef>
                <a:spcPts val="510"/>
              </a:spcBef>
              <a:spcAft>
                <a:spcPts val="0"/>
              </a:spcAft>
              <a:buSzPts val="1700"/>
              <a:buChar char="○"/>
              <a:defRPr/>
            </a:lvl2pPr>
            <a:lvl3pPr marL="1371600" lvl="2" indent="-336550" rtl="0">
              <a:spcBef>
                <a:spcPts val="340"/>
              </a:spcBef>
              <a:spcAft>
                <a:spcPts val="0"/>
              </a:spcAft>
              <a:buSzPts val="1700"/>
              <a:buChar char="■"/>
              <a:defRPr/>
            </a:lvl3pPr>
            <a:lvl4pPr marL="1828800" lvl="3" indent="-336550" rtl="0">
              <a:spcBef>
                <a:spcPts val="340"/>
              </a:spcBef>
              <a:spcAft>
                <a:spcPts val="0"/>
              </a:spcAft>
              <a:buSzPts val="1700"/>
              <a:buChar char="●"/>
              <a:defRPr/>
            </a:lvl4pPr>
            <a:lvl5pPr marL="2286000" lvl="4" indent="-336550" rtl="0">
              <a:spcBef>
                <a:spcPts val="340"/>
              </a:spcBef>
              <a:spcAft>
                <a:spcPts val="0"/>
              </a:spcAft>
              <a:buSzPts val="1700"/>
              <a:buChar char="○"/>
              <a:defRPr/>
            </a:lvl5pPr>
            <a:lvl6pPr marL="2743200" lvl="5" indent="-336550" rtl="0">
              <a:spcBef>
                <a:spcPts val="340"/>
              </a:spcBef>
              <a:spcAft>
                <a:spcPts val="0"/>
              </a:spcAft>
              <a:buSzPts val="1700"/>
              <a:buChar char="■"/>
              <a:defRPr/>
            </a:lvl6pPr>
            <a:lvl7pPr marL="3200400" lvl="6" indent="-336550" rtl="0">
              <a:spcBef>
                <a:spcPts val="340"/>
              </a:spcBef>
              <a:spcAft>
                <a:spcPts val="0"/>
              </a:spcAft>
              <a:buSzPts val="1700"/>
              <a:buChar char="●"/>
              <a:defRPr/>
            </a:lvl7pPr>
            <a:lvl8pPr marL="3657600" lvl="7" indent="-336550" rtl="0">
              <a:spcBef>
                <a:spcPts val="340"/>
              </a:spcBef>
              <a:spcAft>
                <a:spcPts val="0"/>
              </a:spcAft>
              <a:buSzPts val="1700"/>
              <a:buChar char="○"/>
              <a:defRPr/>
            </a:lvl8pPr>
            <a:lvl9pPr marL="4114800" lvl="8" indent="-336550" rtl="0">
              <a:spcBef>
                <a:spcPts val="340"/>
              </a:spcBef>
              <a:spcAft>
                <a:spcPts val="0"/>
              </a:spcAft>
              <a:buSzPts val="1700"/>
              <a:buChar char="■"/>
              <a:defRPr/>
            </a:lvl9pPr>
          </a:lstStyle>
          <a:p>
            <a:endParaRPr/>
          </a:p>
        </p:txBody>
      </p:sp>
      <p:sp>
        <p:nvSpPr>
          <p:cNvPr id="93" name="Google Shape;93;p20"/>
          <p:cNvSpPr txBox="1">
            <a:spLocks noGrp="1"/>
          </p:cNvSpPr>
          <p:nvPr>
            <p:ph type="body" idx="2"/>
          </p:nvPr>
        </p:nvSpPr>
        <p:spPr>
          <a:xfrm>
            <a:off x="4643804" y="1354931"/>
            <a:ext cx="4107600" cy="3354000"/>
          </a:xfrm>
          <a:prstGeom prst="rect">
            <a:avLst/>
          </a:prstGeom>
          <a:noFill/>
          <a:ln>
            <a:noFill/>
          </a:ln>
        </p:spPr>
        <p:txBody>
          <a:bodyPr spcFirstLastPara="1" wrap="square" lIns="91425" tIns="91425" rIns="91425" bIns="91425" anchor="t" anchorCtr="0">
            <a:noAutofit/>
          </a:bodyPr>
          <a:lstStyle>
            <a:lvl1pPr marL="457200" lvl="0" indent="-336550" rtl="0">
              <a:spcBef>
                <a:spcPts val="1275"/>
              </a:spcBef>
              <a:spcAft>
                <a:spcPts val="0"/>
              </a:spcAft>
              <a:buSzPts val="1700"/>
              <a:buChar char="●"/>
              <a:defRPr/>
            </a:lvl1pPr>
            <a:lvl2pPr marL="914400" lvl="1" indent="-336550" rtl="0">
              <a:spcBef>
                <a:spcPts val="510"/>
              </a:spcBef>
              <a:spcAft>
                <a:spcPts val="0"/>
              </a:spcAft>
              <a:buSzPts val="1700"/>
              <a:buChar char="○"/>
              <a:defRPr/>
            </a:lvl2pPr>
            <a:lvl3pPr marL="1371600" lvl="2" indent="-336550" rtl="0">
              <a:spcBef>
                <a:spcPts val="340"/>
              </a:spcBef>
              <a:spcAft>
                <a:spcPts val="0"/>
              </a:spcAft>
              <a:buSzPts val="1700"/>
              <a:buChar char="■"/>
              <a:defRPr/>
            </a:lvl3pPr>
            <a:lvl4pPr marL="1828800" lvl="3" indent="-336550" rtl="0">
              <a:spcBef>
                <a:spcPts val="340"/>
              </a:spcBef>
              <a:spcAft>
                <a:spcPts val="0"/>
              </a:spcAft>
              <a:buSzPts val="1700"/>
              <a:buChar char="●"/>
              <a:defRPr/>
            </a:lvl4pPr>
            <a:lvl5pPr marL="2286000" lvl="4" indent="-336550" rtl="0">
              <a:spcBef>
                <a:spcPts val="340"/>
              </a:spcBef>
              <a:spcAft>
                <a:spcPts val="0"/>
              </a:spcAft>
              <a:buSzPts val="1700"/>
              <a:buChar char="○"/>
              <a:defRPr/>
            </a:lvl5pPr>
            <a:lvl6pPr marL="2743200" lvl="5" indent="-336550" rtl="0">
              <a:spcBef>
                <a:spcPts val="340"/>
              </a:spcBef>
              <a:spcAft>
                <a:spcPts val="0"/>
              </a:spcAft>
              <a:buSzPts val="1700"/>
              <a:buChar char="■"/>
              <a:defRPr/>
            </a:lvl6pPr>
            <a:lvl7pPr marL="3200400" lvl="6" indent="-336550" rtl="0">
              <a:spcBef>
                <a:spcPts val="340"/>
              </a:spcBef>
              <a:spcAft>
                <a:spcPts val="0"/>
              </a:spcAft>
              <a:buSzPts val="1700"/>
              <a:buChar char="●"/>
              <a:defRPr/>
            </a:lvl7pPr>
            <a:lvl8pPr marL="3657600" lvl="7" indent="-336550" rtl="0">
              <a:spcBef>
                <a:spcPts val="340"/>
              </a:spcBef>
              <a:spcAft>
                <a:spcPts val="0"/>
              </a:spcAft>
              <a:buSzPts val="1700"/>
              <a:buChar char="○"/>
              <a:defRPr/>
            </a:lvl8pPr>
            <a:lvl9pPr marL="4114800" lvl="8" indent="-336550" rtl="0">
              <a:spcBef>
                <a:spcPts val="340"/>
              </a:spcBef>
              <a:spcAft>
                <a:spcPts val="0"/>
              </a:spcAft>
              <a:buSzPts val="1700"/>
              <a:buChar char="■"/>
              <a:defRPr/>
            </a:lvl9pPr>
          </a:lstStyle>
          <a:p>
            <a:endParaRPr/>
          </a:p>
        </p:txBody>
      </p:sp>
      <p:sp>
        <p:nvSpPr>
          <p:cNvPr id="94" name="Google Shape;94;p20"/>
          <p:cNvSpPr txBox="1">
            <a:spLocks noGrp="1"/>
          </p:cNvSpPr>
          <p:nvPr>
            <p:ph type="subTitle" idx="3"/>
          </p:nvPr>
        </p:nvSpPr>
        <p:spPr>
          <a:xfrm>
            <a:off x="384450" y="821725"/>
            <a:ext cx="8375700" cy="3819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000"/>
              <a:buFont typeface="Times New Roman"/>
              <a:buNone/>
              <a:defRPr sz="2000" i="1">
                <a:solidFill>
                  <a:srgbClr val="666666"/>
                </a:solidFill>
                <a:latin typeface="Times New Roman"/>
                <a:ea typeface="Times New Roman"/>
                <a:cs typeface="Times New Roman"/>
                <a:sym typeface="Times New Roman"/>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95" name="Google Shape;95;p20"/>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6" name="Google Shape;96;p20"/>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ext Slide with Two Photos">
  <p:cSld name="Title/Sub Two Content_1">
    <p:spTree>
      <p:nvGrpSpPr>
        <p:cNvPr id="1" name="Shape 97"/>
        <p:cNvGrpSpPr/>
        <p:nvPr/>
      </p:nvGrpSpPr>
      <p:grpSpPr>
        <a:xfrm>
          <a:off x="0" y="0"/>
          <a:ext cx="0" cy="0"/>
          <a:chOff x="0" y="0"/>
          <a:chExt cx="0" cy="0"/>
        </a:xfrm>
      </p:grpSpPr>
      <p:sp>
        <p:nvSpPr>
          <p:cNvPr id="98" name="Google Shape;98;p21"/>
          <p:cNvSpPr txBox="1">
            <a:spLocks noGrp="1"/>
          </p:cNvSpPr>
          <p:nvPr>
            <p:ph type="subTitle" idx="1"/>
          </p:nvPr>
        </p:nvSpPr>
        <p:spPr>
          <a:xfrm>
            <a:off x="384450" y="821725"/>
            <a:ext cx="8375700" cy="3819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000"/>
              <a:buFont typeface="Times New Roman"/>
              <a:buNone/>
              <a:defRPr sz="2000" i="1">
                <a:solidFill>
                  <a:srgbClr val="666666"/>
                </a:solidFill>
                <a:latin typeface="Times New Roman"/>
                <a:ea typeface="Times New Roman"/>
                <a:cs typeface="Times New Roman"/>
                <a:sym typeface="Times New Roman"/>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99" name="Google Shape;99;p21"/>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0" name="Google Shape;100;p21"/>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01" name="Google Shape;101;p21"/>
          <p:cNvPicPr preferRelativeResize="0"/>
          <p:nvPr/>
        </p:nvPicPr>
        <p:blipFill>
          <a:blip r:embed="rId2">
            <a:alphaModFix/>
          </a:blip>
          <a:stretch>
            <a:fillRect/>
          </a:stretch>
        </p:blipFill>
        <p:spPr>
          <a:xfrm>
            <a:off x="0" y="1353363"/>
            <a:ext cx="2181225" cy="1600200"/>
          </a:xfrm>
          <a:prstGeom prst="rect">
            <a:avLst/>
          </a:prstGeom>
          <a:noFill/>
          <a:ln>
            <a:noFill/>
          </a:ln>
        </p:spPr>
      </p:pic>
      <p:pic>
        <p:nvPicPr>
          <p:cNvPr id="102" name="Google Shape;102;p21"/>
          <p:cNvPicPr preferRelativeResize="0"/>
          <p:nvPr/>
        </p:nvPicPr>
        <p:blipFill>
          <a:blip r:embed="rId3">
            <a:alphaModFix/>
          </a:blip>
          <a:stretch>
            <a:fillRect/>
          </a:stretch>
        </p:blipFill>
        <p:spPr>
          <a:xfrm>
            <a:off x="0" y="3110288"/>
            <a:ext cx="2181225" cy="1600200"/>
          </a:xfrm>
          <a:prstGeom prst="rect">
            <a:avLst/>
          </a:prstGeom>
          <a:noFill/>
          <a:ln>
            <a:noFill/>
          </a:ln>
        </p:spPr>
      </p:pic>
      <p:sp>
        <p:nvSpPr>
          <p:cNvPr id="103" name="Google Shape;103;p21"/>
          <p:cNvSpPr txBox="1">
            <a:spLocks noGrp="1"/>
          </p:cNvSpPr>
          <p:nvPr>
            <p:ph type="body" idx="2"/>
          </p:nvPr>
        </p:nvSpPr>
        <p:spPr>
          <a:xfrm>
            <a:off x="2338500" y="1354925"/>
            <a:ext cx="6412800" cy="1600200"/>
          </a:xfrm>
          <a:prstGeom prst="rect">
            <a:avLst/>
          </a:prstGeom>
        </p:spPr>
        <p:txBody>
          <a:bodyPr spcFirstLastPara="1" wrap="square" lIns="91425" tIns="91425" rIns="91425" bIns="91425" anchor="b" anchorCtr="0">
            <a:noAutofit/>
          </a:bodyPr>
          <a:lstStyle>
            <a:lvl1pPr marL="457200" lvl="0" indent="-336550" rtl="0">
              <a:spcBef>
                <a:spcPts val="1275"/>
              </a:spcBef>
              <a:spcAft>
                <a:spcPts val="0"/>
              </a:spcAft>
              <a:buSzPts val="1700"/>
              <a:buChar char="●"/>
              <a:defRPr/>
            </a:lvl1pPr>
            <a:lvl2pPr marL="914400" lvl="1" indent="-336550" rtl="0">
              <a:spcBef>
                <a:spcPts val="510"/>
              </a:spcBef>
              <a:spcAft>
                <a:spcPts val="0"/>
              </a:spcAft>
              <a:buSzPts val="1700"/>
              <a:buChar char="○"/>
              <a:defRPr/>
            </a:lvl2pPr>
            <a:lvl3pPr marL="1371600" lvl="2" indent="-336550" rtl="0">
              <a:spcBef>
                <a:spcPts val="340"/>
              </a:spcBef>
              <a:spcAft>
                <a:spcPts val="0"/>
              </a:spcAft>
              <a:buSzPts val="1700"/>
              <a:buChar char="■"/>
              <a:defRPr/>
            </a:lvl3pPr>
            <a:lvl4pPr marL="1828800" lvl="3" indent="-336550" rtl="0">
              <a:spcBef>
                <a:spcPts val="340"/>
              </a:spcBef>
              <a:spcAft>
                <a:spcPts val="0"/>
              </a:spcAft>
              <a:buSzPts val="1700"/>
              <a:buChar char="●"/>
              <a:defRPr/>
            </a:lvl4pPr>
            <a:lvl5pPr marL="2286000" lvl="4" indent="-336550" rtl="0">
              <a:spcBef>
                <a:spcPts val="340"/>
              </a:spcBef>
              <a:spcAft>
                <a:spcPts val="0"/>
              </a:spcAft>
              <a:buSzPts val="1700"/>
              <a:buChar char="○"/>
              <a:defRPr/>
            </a:lvl5pPr>
            <a:lvl6pPr marL="2743200" lvl="5" indent="-336550" rtl="0">
              <a:spcBef>
                <a:spcPts val="340"/>
              </a:spcBef>
              <a:spcAft>
                <a:spcPts val="0"/>
              </a:spcAft>
              <a:buSzPts val="1700"/>
              <a:buChar char="■"/>
              <a:defRPr/>
            </a:lvl6pPr>
            <a:lvl7pPr marL="3200400" lvl="6" indent="-336550" rtl="0">
              <a:spcBef>
                <a:spcPts val="340"/>
              </a:spcBef>
              <a:spcAft>
                <a:spcPts val="0"/>
              </a:spcAft>
              <a:buSzPts val="1700"/>
              <a:buChar char="●"/>
              <a:defRPr/>
            </a:lvl7pPr>
            <a:lvl8pPr marL="3657600" lvl="7" indent="-336550" rtl="0">
              <a:spcBef>
                <a:spcPts val="340"/>
              </a:spcBef>
              <a:spcAft>
                <a:spcPts val="0"/>
              </a:spcAft>
              <a:buSzPts val="1700"/>
              <a:buChar char="○"/>
              <a:defRPr/>
            </a:lvl8pPr>
            <a:lvl9pPr marL="4114800" lvl="8" indent="-336550" rtl="0">
              <a:spcBef>
                <a:spcPts val="340"/>
              </a:spcBef>
              <a:spcAft>
                <a:spcPts val="0"/>
              </a:spcAft>
              <a:buSzPts val="1700"/>
              <a:buChar char="■"/>
              <a:defRPr/>
            </a:lvl9pPr>
          </a:lstStyle>
          <a:p>
            <a:endParaRPr/>
          </a:p>
        </p:txBody>
      </p:sp>
      <p:sp>
        <p:nvSpPr>
          <p:cNvPr id="104" name="Google Shape;104;p21"/>
          <p:cNvSpPr txBox="1">
            <a:spLocks noGrp="1"/>
          </p:cNvSpPr>
          <p:nvPr>
            <p:ph type="body" idx="3"/>
          </p:nvPr>
        </p:nvSpPr>
        <p:spPr>
          <a:xfrm>
            <a:off x="2338500" y="3106425"/>
            <a:ext cx="6412800" cy="1600200"/>
          </a:xfrm>
          <a:prstGeom prst="rect">
            <a:avLst/>
          </a:prstGeom>
        </p:spPr>
        <p:txBody>
          <a:bodyPr spcFirstLastPara="1" wrap="square" lIns="91425" tIns="91425" rIns="91425" bIns="91425" anchor="b" anchorCtr="0">
            <a:noAutofit/>
          </a:bodyPr>
          <a:lstStyle>
            <a:lvl1pPr marL="457200" lvl="0" indent="-336550" rtl="0">
              <a:spcBef>
                <a:spcPts val="1275"/>
              </a:spcBef>
              <a:spcAft>
                <a:spcPts val="0"/>
              </a:spcAft>
              <a:buSzPts val="1700"/>
              <a:buChar char="●"/>
              <a:defRPr/>
            </a:lvl1pPr>
            <a:lvl2pPr marL="914400" lvl="1" indent="-336550" rtl="0">
              <a:spcBef>
                <a:spcPts val="510"/>
              </a:spcBef>
              <a:spcAft>
                <a:spcPts val="0"/>
              </a:spcAft>
              <a:buSzPts val="1700"/>
              <a:buChar char="○"/>
              <a:defRPr/>
            </a:lvl2pPr>
            <a:lvl3pPr marL="1371600" lvl="2" indent="-336550" rtl="0">
              <a:spcBef>
                <a:spcPts val="340"/>
              </a:spcBef>
              <a:spcAft>
                <a:spcPts val="0"/>
              </a:spcAft>
              <a:buSzPts val="1700"/>
              <a:buChar char="■"/>
              <a:defRPr/>
            </a:lvl3pPr>
            <a:lvl4pPr marL="1828800" lvl="3" indent="-336550" rtl="0">
              <a:spcBef>
                <a:spcPts val="340"/>
              </a:spcBef>
              <a:spcAft>
                <a:spcPts val="0"/>
              </a:spcAft>
              <a:buSzPts val="1700"/>
              <a:buChar char="●"/>
              <a:defRPr/>
            </a:lvl4pPr>
            <a:lvl5pPr marL="2286000" lvl="4" indent="-336550" rtl="0">
              <a:spcBef>
                <a:spcPts val="340"/>
              </a:spcBef>
              <a:spcAft>
                <a:spcPts val="0"/>
              </a:spcAft>
              <a:buSzPts val="1700"/>
              <a:buChar char="○"/>
              <a:defRPr/>
            </a:lvl5pPr>
            <a:lvl6pPr marL="2743200" lvl="5" indent="-336550" rtl="0">
              <a:spcBef>
                <a:spcPts val="340"/>
              </a:spcBef>
              <a:spcAft>
                <a:spcPts val="0"/>
              </a:spcAft>
              <a:buSzPts val="1700"/>
              <a:buChar char="■"/>
              <a:defRPr/>
            </a:lvl6pPr>
            <a:lvl7pPr marL="3200400" lvl="6" indent="-336550" rtl="0">
              <a:spcBef>
                <a:spcPts val="340"/>
              </a:spcBef>
              <a:spcAft>
                <a:spcPts val="0"/>
              </a:spcAft>
              <a:buSzPts val="1700"/>
              <a:buChar char="●"/>
              <a:defRPr/>
            </a:lvl7pPr>
            <a:lvl8pPr marL="3657600" lvl="7" indent="-336550" rtl="0">
              <a:spcBef>
                <a:spcPts val="340"/>
              </a:spcBef>
              <a:spcAft>
                <a:spcPts val="0"/>
              </a:spcAft>
              <a:buSzPts val="1700"/>
              <a:buChar char="○"/>
              <a:defRPr/>
            </a:lvl8pPr>
            <a:lvl9pPr marL="4114800" lvl="8" indent="-336550" rtl="0">
              <a:spcBef>
                <a:spcPts val="340"/>
              </a:spcBef>
              <a:spcAft>
                <a:spcPts val="0"/>
              </a:spcAft>
              <a:buSzPts val="17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05"/>
        <p:cNvGrpSpPr/>
        <p:nvPr/>
      </p:nvGrpSpPr>
      <p:grpSpPr>
        <a:xfrm>
          <a:off x="0" y="0"/>
          <a:ext cx="0" cy="0"/>
          <a:chOff x="0" y="0"/>
          <a:chExt cx="0" cy="0"/>
        </a:xfrm>
      </p:grpSpPr>
      <p:sp>
        <p:nvSpPr>
          <p:cNvPr id="106" name="Google Shape;106;p22"/>
          <p:cNvSpPr txBox="1">
            <a:spLocks noGrp="1"/>
          </p:cNvSpPr>
          <p:nvPr>
            <p:ph type="body" idx="1"/>
          </p:nvPr>
        </p:nvSpPr>
        <p:spPr>
          <a:xfrm>
            <a:off x="384450" y="1851675"/>
            <a:ext cx="4152000" cy="2742900"/>
          </a:xfrm>
          <a:prstGeom prst="rect">
            <a:avLst/>
          </a:prstGeom>
          <a:noFill/>
          <a:ln>
            <a:noFill/>
          </a:ln>
        </p:spPr>
        <p:txBody>
          <a:bodyPr spcFirstLastPara="1" wrap="square" lIns="91425" tIns="91425" rIns="91425" bIns="91425" anchor="t" anchorCtr="0">
            <a:noAutofit/>
          </a:bodyPr>
          <a:lstStyle>
            <a:lvl1pPr marL="457200" lvl="0" indent="-336550" rtl="0">
              <a:spcBef>
                <a:spcPts val="1275"/>
              </a:spcBef>
              <a:spcAft>
                <a:spcPts val="0"/>
              </a:spcAft>
              <a:buSzPts val="1700"/>
              <a:buChar char="●"/>
              <a:defRPr/>
            </a:lvl1pPr>
            <a:lvl2pPr marL="914400" lvl="1" indent="-336550" rtl="0">
              <a:spcBef>
                <a:spcPts val="510"/>
              </a:spcBef>
              <a:spcAft>
                <a:spcPts val="0"/>
              </a:spcAft>
              <a:buSzPts val="1700"/>
              <a:buChar char="○"/>
              <a:defRPr/>
            </a:lvl2pPr>
            <a:lvl3pPr marL="1371600" lvl="2" indent="-336550" rtl="0">
              <a:spcBef>
                <a:spcPts val="340"/>
              </a:spcBef>
              <a:spcAft>
                <a:spcPts val="0"/>
              </a:spcAft>
              <a:buSzPts val="1700"/>
              <a:buChar char="■"/>
              <a:defRPr/>
            </a:lvl3pPr>
            <a:lvl4pPr marL="1828800" lvl="3" indent="-336550" rtl="0">
              <a:spcBef>
                <a:spcPts val="340"/>
              </a:spcBef>
              <a:spcAft>
                <a:spcPts val="0"/>
              </a:spcAft>
              <a:buSzPts val="1700"/>
              <a:buChar char="●"/>
              <a:defRPr/>
            </a:lvl4pPr>
            <a:lvl5pPr marL="2286000" lvl="4" indent="-336550" rtl="0">
              <a:spcBef>
                <a:spcPts val="340"/>
              </a:spcBef>
              <a:spcAft>
                <a:spcPts val="0"/>
              </a:spcAft>
              <a:buSzPts val="1700"/>
              <a:buChar char="○"/>
              <a:defRPr/>
            </a:lvl5pPr>
            <a:lvl6pPr marL="2743200" lvl="5" indent="-336550" rtl="0">
              <a:spcBef>
                <a:spcPts val="340"/>
              </a:spcBef>
              <a:spcAft>
                <a:spcPts val="0"/>
              </a:spcAft>
              <a:buSzPts val="1700"/>
              <a:buChar char="■"/>
              <a:defRPr/>
            </a:lvl6pPr>
            <a:lvl7pPr marL="3200400" lvl="6" indent="-336550" rtl="0">
              <a:spcBef>
                <a:spcPts val="340"/>
              </a:spcBef>
              <a:spcAft>
                <a:spcPts val="0"/>
              </a:spcAft>
              <a:buSzPts val="1700"/>
              <a:buChar char="●"/>
              <a:defRPr/>
            </a:lvl7pPr>
            <a:lvl8pPr marL="3657600" lvl="7" indent="-336550" rtl="0">
              <a:spcBef>
                <a:spcPts val="340"/>
              </a:spcBef>
              <a:spcAft>
                <a:spcPts val="0"/>
              </a:spcAft>
              <a:buSzPts val="1700"/>
              <a:buChar char="○"/>
              <a:defRPr/>
            </a:lvl8pPr>
            <a:lvl9pPr marL="4114800" lvl="8" indent="-336550" rtl="0">
              <a:spcBef>
                <a:spcPts val="340"/>
              </a:spcBef>
              <a:spcAft>
                <a:spcPts val="0"/>
              </a:spcAft>
              <a:buSzPts val="1700"/>
              <a:buChar char="■"/>
              <a:defRPr/>
            </a:lvl9pPr>
          </a:lstStyle>
          <a:p>
            <a:endParaRPr/>
          </a:p>
        </p:txBody>
      </p:sp>
      <p:sp>
        <p:nvSpPr>
          <p:cNvPr id="107" name="Google Shape;107;p22"/>
          <p:cNvSpPr txBox="1">
            <a:spLocks noGrp="1"/>
          </p:cNvSpPr>
          <p:nvPr>
            <p:ph type="body" idx="2"/>
          </p:nvPr>
        </p:nvSpPr>
        <p:spPr>
          <a:xfrm>
            <a:off x="4645270" y="1851670"/>
            <a:ext cx="4041600" cy="2742900"/>
          </a:xfrm>
          <a:prstGeom prst="rect">
            <a:avLst/>
          </a:prstGeom>
          <a:noFill/>
          <a:ln>
            <a:noFill/>
          </a:ln>
        </p:spPr>
        <p:txBody>
          <a:bodyPr spcFirstLastPara="1" wrap="square" lIns="91425" tIns="91425" rIns="91425" bIns="91425" anchor="t" anchorCtr="0">
            <a:noAutofit/>
          </a:bodyPr>
          <a:lstStyle>
            <a:lvl1pPr marL="457200" lvl="0" indent="-336550" rtl="0">
              <a:spcBef>
                <a:spcPts val="1275"/>
              </a:spcBef>
              <a:spcAft>
                <a:spcPts val="0"/>
              </a:spcAft>
              <a:buSzPts val="1700"/>
              <a:buChar char="●"/>
              <a:defRPr/>
            </a:lvl1pPr>
            <a:lvl2pPr marL="914400" lvl="1" indent="-336550" rtl="0">
              <a:spcBef>
                <a:spcPts val="510"/>
              </a:spcBef>
              <a:spcAft>
                <a:spcPts val="0"/>
              </a:spcAft>
              <a:buSzPts val="1700"/>
              <a:buChar char="○"/>
              <a:defRPr/>
            </a:lvl2pPr>
            <a:lvl3pPr marL="1371600" lvl="2" indent="-336550" rtl="0">
              <a:spcBef>
                <a:spcPts val="340"/>
              </a:spcBef>
              <a:spcAft>
                <a:spcPts val="0"/>
              </a:spcAft>
              <a:buSzPts val="1700"/>
              <a:buChar char="■"/>
              <a:defRPr/>
            </a:lvl3pPr>
            <a:lvl4pPr marL="1828800" lvl="3" indent="-336550" rtl="0">
              <a:spcBef>
                <a:spcPts val="340"/>
              </a:spcBef>
              <a:spcAft>
                <a:spcPts val="0"/>
              </a:spcAft>
              <a:buSzPts val="1700"/>
              <a:buChar char="●"/>
              <a:defRPr/>
            </a:lvl4pPr>
            <a:lvl5pPr marL="2286000" lvl="4" indent="-336550" rtl="0">
              <a:spcBef>
                <a:spcPts val="340"/>
              </a:spcBef>
              <a:spcAft>
                <a:spcPts val="0"/>
              </a:spcAft>
              <a:buSzPts val="1700"/>
              <a:buChar char="○"/>
              <a:defRPr/>
            </a:lvl5pPr>
            <a:lvl6pPr marL="2743200" lvl="5" indent="-336550" rtl="0">
              <a:spcBef>
                <a:spcPts val="340"/>
              </a:spcBef>
              <a:spcAft>
                <a:spcPts val="0"/>
              </a:spcAft>
              <a:buSzPts val="1700"/>
              <a:buChar char="■"/>
              <a:defRPr/>
            </a:lvl6pPr>
            <a:lvl7pPr marL="3200400" lvl="6" indent="-336550" rtl="0">
              <a:spcBef>
                <a:spcPts val="340"/>
              </a:spcBef>
              <a:spcAft>
                <a:spcPts val="0"/>
              </a:spcAft>
              <a:buSzPts val="1700"/>
              <a:buChar char="●"/>
              <a:defRPr/>
            </a:lvl7pPr>
            <a:lvl8pPr marL="3657600" lvl="7" indent="-336550" rtl="0">
              <a:spcBef>
                <a:spcPts val="340"/>
              </a:spcBef>
              <a:spcAft>
                <a:spcPts val="0"/>
              </a:spcAft>
              <a:buSzPts val="1700"/>
              <a:buChar char="○"/>
              <a:defRPr/>
            </a:lvl8pPr>
            <a:lvl9pPr marL="4114800" lvl="8" indent="-336550" rtl="0">
              <a:spcBef>
                <a:spcPts val="340"/>
              </a:spcBef>
              <a:spcAft>
                <a:spcPts val="0"/>
              </a:spcAft>
              <a:buSzPts val="1700"/>
              <a:buChar char="■"/>
              <a:defRPr/>
            </a:lvl9pPr>
          </a:lstStyle>
          <a:p>
            <a:endParaRPr/>
          </a:p>
        </p:txBody>
      </p:sp>
      <p:sp>
        <p:nvSpPr>
          <p:cNvPr id="108" name="Google Shape;108;p22"/>
          <p:cNvSpPr txBox="1">
            <a:spLocks noGrp="1"/>
          </p:cNvSpPr>
          <p:nvPr>
            <p:ph type="title"/>
          </p:nvPr>
        </p:nvSpPr>
        <p:spPr>
          <a:xfrm>
            <a:off x="384450" y="339325"/>
            <a:ext cx="7382100" cy="864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09" name="Google Shape;109;p22"/>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10" name="Google Shape;110;p22"/>
          <p:cNvSpPr txBox="1">
            <a:spLocks noGrp="1"/>
          </p:cNvSpPr>
          <p:nvPr>
            <p:ph type="subTitle" idx="3"/>
          </p:nvPr>
        </p:nvSpPr>
        <p:spPr>
          <a:xfrm>
            <a:off x="384450" y="1203625"/>
            <a:ext cx="4152000" cy="648000"/>
          </a:xfrm>
          <a:prstGeom prst="rect">
            <a:avLst/>
          </a:prstGeom>
        </p:spPr>
        <p:txBody>
          <a:bodyPr spcFirstLastPara="1" wrap="square" lIns="91425" tIns="91425" rIns="91425" bIns="91425" anchor="b" anchorCtr="0">
            <a:noAutofit/>
          </a:bodyPr>
          <a:lstStyle>
            <a:lvl1pPr lvl="0" rtl="0">
              <a:spcBef>
                <a:spcPts val="1275"/>
              </a:spcBef>
              <a:spcAft>
                <a:spcPts val="0"/>
              </a:spcAft>
              <a:buNone/>
              <a:defRPr b="1"/>
            </a:lvl1pPr>
            <a:lvl2pPr lvl="1" rtl="0">
              <a:spcBef>
                <a:spcPts val="1275"/>
              </a:spcBef>
              <a:spcAft>
                <a:spcPts val="0"/>
              </a:spcAft>
              <a:buNone/>
              <a:defRPr b="1"/>
            </a:lvl2pPr>
            <a:lvl3pPr lvl="2" rtl="0">
              <a:spcBef>
                <a:spcPts val="1275"/>
              </a:spcBef>
              <a:spcAft>
                <a:spcPts val="0"/>
              </a:spcAft>
              <a:buNone/>
              <a:defRPr b="1"/>
            </a:lvl3pPr>
            <a:lvl4pPr lvl="3" rtl="0">
              <a:spcBef>
                <a:spcPts val="1275"/>
              </a:spcBef>
              <a:spcAft>
                <a:spcPts val="0"/>
              </a:spcAft>
              <a:buNone/>
              <a:defRPr b="1"/>
            </a:lvl4pPr>
            <a:lvl5pPr lvl="4" rtl="0">
              <a:spcBef>
                <a:spcPts val="1275"/>
              </a:spcBef>
              <a:spcAft>
                <a:spcPts val="0"/>
              </a:spcAft>
              <a:buNone/>
              <a:defRPr b="1"/>
            </a:lvl5pPr>
            <a:lvl6pPr lvl="5" rtl="0">
              <a:spcBef>
                <a:spcPts val="1275"/>
              </a:spcBef>
              <a:spcAft>
                <a:spcPts val="0"/>
              </a:spcAft>
              <a:buNone/>
              <a:defRPr b="1"/>
            </a:lvl6pPr>
            <a:lvl7pPr lvl="6" rtl="0">
              <a:spcBef>
                <a:spcPts val="1275"/>
              </a:spcBef>
              <a:spcAft>
                <a:spcPts val="0"/>
              </a:spcAft>
              <a:buNone/>
              <a:defRPr b="1"/>
            </a:lvl7pPr>
            <a:lvl8pPr lvl="7" rtl="0">
              <a:spcBef>
                <a:spcPts val="1275"/>
              </a:spcBef>
              <a:spcAft>
                <a:spcPts val="0"/>
              </a:spcAft>
              <a:buNone/>
              <a:defRPr b="1"/>
            </a:lvl8pPr>
            <a:lvl9pPr lvl="8" rtl="0">
              <a:spcBef>
                <a:spcPts val="1275"/>
              </a:spcBef>
              <a:spcAft>
                <a:spcPts val="0"/>
              </a:spcAft>
              <a:buNone/>
              <a:defRPr b="1"/>
            </a:lvl9pPr>
          </a:lstStyle>
          <a:p>
            <a:endParaRPr/>
          </a:p>
        </p:txBody>
      </p:sp>
      <p:sp>
        <p:nvSpPr>
          <p:cNvPr id="111" name="Google Shape;111;p22"/>
          <p:cNvSpPr txBox="1">
            <a:spLocks noGrp="1"/>
          </p:cNvSpPr>
          <p:nvPr>
            <p:ph type="subTitle" idx="4"/>
          </p:nvPr>
        </p:nvSpPr>
        <p:spPr>
          <a:xfrm>
            <a:off x="4645988" y="1203625"/>
            <a:ext cx="4040100" cy="648000"/>
          </a:xfrm>
          <a:prstGeom prst="rect">
            <a:avLst/>
          </a:prstGeom>
        </p:spPr>
        <p:txBody>
          <a:bodyPr spcFirstLastPara="1" wrap="square" lIns="91425" tIns="91425" rIns="91425" bIns="91425" anchor="b" anchorCtr="0">
            <a:noAutofit/>
          </a:bodyPr>
          <a:lstStyle>
            <a:lvl1pPr lvl="0" rtl="0">
              <a:spcBef>
                <a:spcPts val="1275"/>
              </a:spcBef>
              <a:spcAft>
                <a:spcPts val="0"/>
              </a:spcAft>
              <a:buNone/>
              <a:defRPr b="1"/>
            </a:lvl1pPr>
            <a:lvl2pPr lvl="1" rtl="0">
              <a:spcBef>
                <a:spcPts val="1275"/>
              </a:spcBef>
              <a:spcAft>
                <a:spcPts val="0"/>
              </a:spcAft>
              <a:buNone/>
              <a:defRPr b="1"/>
            </a:lvl2pPr>
            <a:lvl3pPr lvl="2" rtl="0">
              <a:spcBef>
                <a:spcPts val="1275"/>
              </a:spcBef>
              <a:spcAft>
                <a:spcPts val="0"/>
              </a:spcAft>
              <a:buNone/>
              <a:defRPr b="1"/>
            </a:lvl3pPr>
            <a:lvl4pPr lvl="3" rtl="0">
              <a:spcBef>
                <a:spcPts val="1275"/>
              </a:spcBef>
              <a:spcAft>
                <a:spcPts val="0"/>
              </a:spcAft>
              <a:buNone/>
              <a:defRPr b="1"/>
            </a:lvl4pPr>
            <a:lvl5pPr lvl="4" rtl="0">
              <a:spcBef>
                <a:spcPts val="1275"/>
              </a:spcBef>
              <a:spcAft>
                <a:spcPts val="0"/>
              </a:spcAft>
              <a:buNone/>
              <a:defRPr b="1"/>
            </a:lvl5pPr>
            <a:lvl6pPr lvl="5" rtl="0">
              <a:spcBef>
                <a:spcPts val="1275"/>
              </a:spcBef>
              <a:spcAft>
                <a:spcPts val="0"/>
              </a:spcAft>
              <a:buNone/>
              <a:defRPr b="1"/>
            </a:lvl6pPr>
            <a:lvl7pPr lvl="6" rtl="0">
              <a:spcBef>
                <a:spcPts val="1275"/>
              </a:spcBef>
              <a:spcAft>
                <a:spcPts val="0"/>
              </a:spcAft>
              <a:buNone/>
              <a:defRPr b="1"/>
            </a:lvl7pPr>
            <a:lvl8pPr lvl="7" rtl="0">
              <a:spcBef>
                <a:spcPts val="1275"/>
              </a:spcBef>
              <a:spcAft>
                <a:spcPts val="0"/>
              </a:spcAft>
              <a:buNone/>
              <a:defRPr b="1"/>
            </a:lvl8pPr>
            <a:lvl9pPr lvl="8" rtl="0">
              <a:spcBef>
                <a:spcPts val="1275"/>
              </a:spcBef>
              <a:spcAft>
                <a:spcPts val="0"/>
              </a:spcAft>
              <a:buNone/>
              <a:defRPr b="1"/>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2"/>
        <p:cNvGrpSpPr/>
        <p:nvPr/>
      </p:nvGrpSpPr>
      <p:grpSpPr>
        <a:xfrm>
          <a:off x="0" y="0"/>
          <a:ext cx="0" cy="0"/>
          <a:chOff x="0" y="0"/>
          <a:chExt cx="0" cy="0"/>
        </a:xfrm>
      </p:grpSpPr>
      <p:sp>
        <p:nvSpPr>
          <p:cNvPr id="113" name="Google Shape;113;p23"/>
          <p:cNvSpPr txBox="1">
            <a:spLocks noGrp="1"/>
          </p:cNvSpPr>
          <p:nvPr>
            <p:ph type="title"/>
          </p:nvPr>
        </p:nvSpPr>
        <p:spPr>
          <a:xfrm>
            <a:off x="384450" y="339325"/>
            <a:ext cx="7382100" cy="864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4" name="Google Shape;114;p23"/>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Sub Only">
  <p:cSld name="Title/Sub Only">
    <p:spTree>
      <p:nvGrpSpPr>
        <p:cNvPr id="1" name="Shape 115"/>
        <p:cNvGrpSpPr/>
        <p:nvPr/>
      </p:nvGrpSpPr>
      <p:grpSpPr>
        <a:xfrm>
          <a:off x="0" y="0"/>
          <a:ext cx="0" cy="0"/>
          <a:chOff x="0" y="0"/>
          <a:chExt cx="0" cy="0"/>
        </a:xfrm>
      </p:grpSpPr>
      <p:sp>
        <p:nvSpPr>
          <p:cNvPr id="116" name="Google Shape;116;p24"/>
          <p:cNvSpPr txBox="1">
            <a:spLocks noGrp="1"/>
          </p:cNvSpPr>
          <p:nvPr>
            <p:ph type="subTitle" idx="1"/>
          </p:nvPr>
        </p:nvSpPr>
        <p:spPr>
          <a:xfrm>
            <a:off x="384450" y="821725"/>
            <a:ext cx="8375700" cy="3819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1600"/>
              <a:buFont typeface="Times New Roman"/>
              <a:buNone/>
              <a:defRPr sz="1600" i="1">
                <a:solidFill>
                  <a:srgbClr val="666666"/>
                </a:solidFill>
                <a:latin typeface="Times New Roman"/>
                <a:ea typeface="Times New Roman"/>
                <a:cs typeface="Times New Roman"/>
                <a:sym typeface="Times New Roman"/>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117" name="Google Shape;117;p24"/>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8" name="Google Shape;118;p24"/>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Sub With Table">
  <p:cSld name="Title/Sub Only_1">
    <p:spTree>
      <p:nvGrpSpPr>
        <p:cNvPr id="1" name="Shape 119"/>
        <p:cNvGrpSpPr/>
        <p:nvPr/>
      </p:nvGrpSpPr>
      <p:grpSpPr>
        <a:xfrm>
          <a:off x="0" y="0"/>
          <a:ext cx="0" cy="0"/>
          <a:chOff x="0" y="0"/>
          <a:chExt cx="0" cy="0"/>
        </a:xfrm>
      </p:grpSpPr>
      <p:sp>
        <p:nvSpPr>
          <p:cNvPr id="120" name="Google Shape;120;p25"/>
          <p:cNvSpPr txBox="1">
            <a:spLocks noGrp="1"/>
          </p:cNvSpPr>
          <p:nvPr>
            <p:ph type="subTitle" idx="1"/>
          </p:nvPr>
        </p:nvSpPr>
        <p:spPr>
          <a:xfrm>
            <a:off x="384450" y="821725"/>
            <a:ext cx="8375700" cy="3819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1600"/>
              <a:buFont typeface="Times New Roman"/>
              <a:buNone/>
              <a:defRPr sz="1600" i="1">
                <a:solidFill>
                  <a:srgbClr val="666666"/>
                </a:solidFill>
                <a:latin typeface="Times New Roman"/>
                <a:ea typeface="Times New Roman"/>
                <a:cs typeface="Times New Roman"/>
                <a:sym typeface="Times New Roman"/>
              </a:defRPr>
            </a:lvl1pPr>
            <a:lvl2pPr marL="650730" marR="0" lvl="1" indent="-250680" algn="l" rtl="0">
              <a:spcBef>
                <a:spcPts val="510"/>
              </a:spcBef>
              <a:spcAft>
                <a:spcPts val="0"/>
              </a:spcAft>
              <a:buClr>
                <a:schemeClr val="dk1"/>
              </a:buClr>
              <a:buSzPts val="1600"/>
              <a:buFont typeface="Arial"/>
              <a:buChar char="–"/>
              <a:defRPr sz="1600"/>
            </a:lvl2pPr>
            <a:lvl3pPr marL="1057941" marR="0" lvl="2" indent="-238791" algn="l" rtl="0">
              <a:spcBef>
                <a:spcPts val="340"/>
              </a:spcBef>
              <a:spcAft>
                <a:spcPts val="0"/>
              </a:spcAft>
              <a:buClr>
                <a:schemeClr val="dk1"/>
              </a:buClr>
              <a:buSzPts val="1600"/>
              <a:buFont typeface="Arial"/>
              <a:buChar char="•"/>
              <a:defRPr sz="1600"/>
            </a:lvl3pPr>
            <a:lvl4pPr marL="1465155" marR="0" lvl="3" indent="-239605" algn="l" rtl="0">
              <a:spcBef>
                <a:spcPts val="340"/>
              </a:spcBef>
              <a:spcAft>
                <a:spcPts val="0"/>
              </a:spcAft>
              <a:buClr>
                <a:schemeClr val="dk1"/>
              </a:buClr>
              <a:buSzPts val="1600"/>
              <a:buFont typeface="Arial"/>
              <a:buChar char="–"/>
              <a:defRPr sz="1600"/>
            </a:lvl4pPr>
            <a:lvl5pPr marL="1871016" marR="0" lvl="4" indent="-239066" algn="l" rtl="0">
              <a:spcBef>
                <a:spcPts val="340"/>
              </a:spcBef>
              <a:spcAft>
                <a:spcPts val="0"/>
              </a:spcAft>
              <a:buClr>
                <a:schemeClr val="dk1"/>
              </a:buClr>
              <a:buSzPts val="1600"/>
              <a:buFont typeface="Arial"/>
              <a:buChar char="»"/>
              <a:defRPr sz="1600"/>
            </a:lvl5pPr>
            <a:lvl6pPr marL="2260641" marR="0" lvl="5" indent="-247691" algn="l" rtl="0">
              <a:spcBef>
                <a:spcPts val="340"/>
              </a:spcBef>
              <a:spcAft>
                <a:spcPts val="0"/>
              </a:spcAft>
              <a:buClr>
                <a:schemeClr val="dk1"/>
              </a:buClr>
              <a:buSzPts val="1600"/>
              <a:buFont typeface="Arial"/>
              <a:buChar char="»"/>
              <a:defRPr sz="1600"/>
            </a:lvl6pPr>
            <a:lvl7pPr marL="2650267" marR="0" lvl="6" indent="-243617" algn="l" rtl="0">
              <a:spcBef>
                <a:spcPts val="340"/>
              </a:spcBef>
              <a:spcAft>
                <a:spcPts val="0"/>
              </a:spcAft>
              <a:buClr>
                <a:schemeClr val="dk1"/>
              </a:buClr>
              <a:buSzPts val="1600"/>
              <a:buFont typeface="Arial"/>
              <a:buChar char="»"/>
              <a:defRPr sz="1600"/>
            </a:lvl7pPr>
            <a:lvl8pPr marL="3039893" marR="0" lvl="7" indent="-239543" algn="l" rtl="0">
              <a:spcBef>
                <a:spcPts val="340"/>
              </a:spcBef>
              <a:spcAft>
                <a:spcPts val="0"/>
              </a:spcAft>
              <a:buClr>
                <a:schemeClr val="dk1"/>
              </a:buClr>
              <a:buSzPts val="1600"/>
              <a:buFont typeface="Arial"/>
              <a:buChar char="»"/>
              <a:defRPr sz="1600"/>
            </a:lvl8pPr>
            <a:lvl9pPr marL="3429520" marR="0" lvl="8" indent="-248170" algn="l" rtl="0">
              <a:spcBef>
                <a:spcPts val="340"/>
              </a:spcBef>
              <a:spcAft>
                <a:spcPts val="0"/>
              </a:spcAft>
              <a:buClr>
                <a:schemeClr val="dk1"/>
              </a:buClr>
              <a:buSzPts val="1600"/>
              <a:buFont typeface="Arial"/>
              <a:buChar char="»"/>
              <a:defRPr sz="1600"/>
            </a:lvl9pPr>
          </a:lstStyle>
          <a:p>
            <a:endParaRPr/>
          </a:p>
        </p:txBody>
      </p:sp>
      <p:sp>
        <p:nvSpPr>
          <p:cNvPr id="121" name="Google Shape;121;p25"/>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2" name="Google Shape;122;p25"/>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graphicFrame>
        <p:nvGraphicFramePr>
          <p:cNvPr id="123" name="Google Shape;123;p25"/>
          <p:cNvGraphicFramePr/>
          <p:nvPr/>
        </p:nvGraphicFramePr>
        <p:xfrm>
          <a:off x="384450" y="1605175"/>
          <a:ext cx="3000000" cy="3000000"/>
        </p:xfrm>
        <a:graphic>
          <a:graphicData uri="http://schemas.openxmlformats.org/drawingml/2006/table">
            <a:tbl>
              <a:tblPr>
                <a:noFill/>
                <a:tableStyleId>{7998B0EA-8579-43F8-A32C-8232FE129930}</a:tableStyleId>
              </a:tblPr>
              <a:tblGrid>
                <a:gridCol w="2826075">
                  <a:extLst>
                    <a:ext uri="{9D8B030D-6E8A-4147-A177-3AD203B41FA5}">
                      <a16:colId xmlns:a16="http://schemas.microsoft.com/office/drawing/2014/main" val="20000"/>
                    </a:ext>
                  </a:extLst>
                </a:gridCol>
                <a:gridCol w="1402375">
                  <a:extLst>
                    <a:ext uri="{9D8B030D-6E8A-4147-A177-3AD203B41FA5}">
                      <a16:colId xmlns:a16="http://schemas.microsoft.com/office/drawing/2014/main" val="20001"/>
                    </a:ext>
                  </a:extLst>
                </a:gridCol>
                <a:gridCol w="1402375">
                  <a:extLst>
                    <a:ext uri="{9D8B030D-6E8A-4147-A177-3AD203B41FA5}">
                      <a16:colId xmlns:a16="http://schemas.microsoft.com/office/drawing/2014/main" val="20002"/>
                    </a:ext>
                  </a:extLst>
                </a:gridCol>
                <a:gridCol w="1402375">
                  <a:extLst>
                    <a:ext uri="{9D8B030D-6E8A-4147-A177-3AD203B41FA5}">
                      <a16:colId xmlns:a16="http://schemas.microsoft.com/office/drawing/2014/main" val="20003"/>
                    </a:ext>
                  </a:extLst>
                </a:gridCol>
                <a:gridCol w="1402375">
                  <a:extLst>
                    <a:ext uri="{9D8B030D-6E8A-4147-A177-3AD203B41FA5}">
                      <a16:colId xmlns:a16="http://schemas.microsoft.com/office/drawing/2014/main" val="20004"/>
                    </a:ext>
                  </a:extLst>
                </a:gridCol>
              </a:tblGrid>
              <a:tr h="389225">
                <a:tc>
                  <a:txBody>
                    <a:bodyPr/>
                    <a:lstStyle/>
                    <a:p>
                      <a:pPr marL="0" lvl="0" indent="0" algn="l" rtl="0">
                        <a:spcBef>
                          <a:spcPts val="0"/>
                        </a:spcBef>
                        <a:spcAft>
                          <a:spcPts val="0"/>
                        </a:spcAft>
                        <a:buNone/>
                      </a:pPr>
                      <a:r>
                        <a:rPr lang="en" b="1"/>
                        <a:t>Title</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r>
                        <a:rPr lang="en" b="1"/>
                        <a:t>C1</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r>
                        <a:rPr lang="en" b="1"/>
                        <a:t>C2</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r>
                        <a:rPr lang="en" b="1"/>
                        <a:t>C3</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r>
                        <a:rPr lang="en" b="1"/>
                        <a:t>C4</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0"/>
                  </a:ext>
                </a:extLst>
              </a:tr>
              <a:tr h="649925">
                <a:tc>
                  <a:txBody>
                    <a:bodyPr/>
                    <a:lstStyle/>
                    <a:p>
                      <a:pPr marL="0" lvl="0" indent="0" algn="l" rtl="0">
                        <a:spcBef>
                          <a:spcPts val="0"/>
                        </a:spcBef>
                        <a:spcAft>
                          <a:spcPts val="0"/>
                        </a:spcAft>
                        <a:buNone/>
                      </a:pPr>
                      <a:r>
                        <a:rPr lang="en"/>
                        <a:t>Row 1</a:t>
                      </a: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649925">
                <a:tc>
                  <a:txBody>
                    <a:bodyPr/>
                    <a:lstStyle/>
                    <a:p>
                      <a:pPr marL="0" lvl="0" indent="0" algn="l" rtl="0">
                        <a:spcBef>
                          <a:spcPts val="0"/>
                        </a:spcBef>
                        <a:spcAft>
                          <a:spcPts val="0"/>
                        </a:spcAft>
                        <a:buNone/>
                      </a:pPr>
                      <a:r>
                        <a:rPr lang="en"/>
                        <a:t>Row 2</a:t>
                      </a: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649925">
                <a:tc>
                  <a:txBody>
                    <a:bodyPr/>
                    <a:lstStyle/>
                    <a:p>
                      <a:pPr marL="0" lvl="0" indent="0" algn="l" rtl="0">
                        <a:spcBef>
                          <a:spcPts val="0"/>
                        </a:spcBef>
                        <a:spcAft>
                          <a:spcPts val="0"/>
                        </a:spcAft>
                        <a:buNone/>
                      </a:pPr>
                      <a:r>
                        <a:rPr lang="en"/>
                        <a:t>Row 3</a:t>
                      </a: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3"/>
                  </a:ext>
                </a:extLst>
              </a:tr>
              <a:tr h="649925">
                <a:tc>
                  <a:txBody>
                    <a:bodyPr/>
                    <a:lstStyle/>
                    <a:p>
                      <a:pPr marL="0" lvl="0" indent="0" algn="l" rtl="0">
                        <a:spcBef>
                          <a:spcPts val="0"/>
                        </a:spcBef>
                        <a:spcAft>
                          <a:spcPts val="0"/>
                        </a:spcAft>
                        <a:buNone/>
                      </a:pPr>
                      <a:r>
                        <a:rPr lang="en"/>
                        <a:t>Row 4</a:t>
                      </a: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4"/>
        <p:cNvGrpSpPr/>
        <p:nvPr/>
      </p:nvGrpSpPr>
      <p:grpSpPr>
        <a:xfrm>
          <a:off x="0" y="0"/>
          <a:ext cx="0" cy="0"/>
          <a:chOff x="0" y="0"/>
          <a:chExt cx="0" cy="0"/>
        </a:xfrm>
      </p:grpSpPr>
      <p:sp>
        <p:nvSpPr>
          <p:cNvPr id="125" name="Google Shape;125;p26"/>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6"/>
        <p:cNvGrpSpPr/>
        <p:nvPr/>
      </p:nvGrpSpPr>
      <p:grpSpPr>
        <a:xfrm>
          <a:off x="0" y="0"/>
          <a:ext cx="0" cy="0"/>
          <a:chOff x="0" y="0"/>
          <a:chExt cx="0" cy="0"/>
        </a:xfrm>
      </p:grpSpPr>
      <p:sp>
        <p:nvSpPr>
          <p:cNvPr id="127" name="Google Shape;127;p27"/>
          <p:cNvSpPr txBox="1">
            <a:spLocks noGrp="1"/>
          </p:cNvSpPr>
          <p:nvPr>
            <p:ph type="body" idx="1"/>
          </p:nvPr>
        </p:nvSpPr>
        <p:spPr>
          <a:xfrm>
            <a:off x="3575550" y="577175"/>
            <a:ext cx="5111400" cy="4017600"/>
          </a:xfrm>
          <a:prstGeom prst="rect">
            <a:avLst/>
          </a:prstGeom>
          <a:noFill/>
          <a:ln>
            <a:noFill/>
          </a:ln>
        </p:spPr>
        <p:txBody>
          <a:bodyPr spcFirstLastPara="1" wrap="square" lIns="91425" tIns="91425" rIns="91425" bIns="91425" anchor="t" anchorCtr="0">
            <a:noAutofit/>
          </a:bodyPr>
          <a:lstStyle>
            <a:lvl1pPr marL="457200" lvl="0" indent="-336550" rtl="0">
              <a:spcBef>
                <a:spcPts val="1275"/>
              </a:spcBef>
              <a:spcAft>
                <a:spcPts val="0"/>
              </a:spcAft>
              <a:buSzPts val="1700"/>
              <a:buChar char="●"/>
              <a:defRPr/>
            </a:lvl1pPr>
            <a:lvl2pPr marL="914400" lvl="1" indent="-336550" rtl="0">
              <a:spcBef>
                <a:spcPts val="510"/>
              </a:spcBef>
              <a:spcAft>
                <a:spcPts val="0"/>
              </a:spcAft>
              <a:buSzPts val="1700"/>
              <a:buChar char="○"/>
              <a:defRPr/>
            </a:lvl2pPr>
            <a:lvl3pPr marL="1371600" lvl="2" indent="-336550" rtl="0">
              <a:spcBef>
                <a:spcPts val="340"/>
              </a:spcBef>
              <a:spcAft>
                <a:spcPts val="0"/>
              </a:spcAft>
              <a:buSzPts val="1700"/>
              <a:buChar char="■"/>
              <a:defRPr/>
            </a:lvl3pPr>
            <a:lvl4pPr marL="1828800" lvl="3" indent="-336550" rtl="0">
              <a:spcBef>
                <a:spcPts val="340"/>
              </a:spcBef>
              <a:spcAft>
                <a:spcPts val="0"/>
              </a:spcAft>
              <a:buSzPts val="1700"/>
              <a:buChar char="●"/>
              <a:defRPr/>
            </a:lvl4pPr>
            <a:lvl5pPr marL="2286000" lvl="4" indent="-336550" rtl="0">
              <a:spcBef>
                <a:spcPts val="340"/>
              </a:spcBef>
              <a:spcAft>
                <a:spcPts val="0"/>
              </a:spcAft>
              <a:buSzPts val="1700"/>
              <a:buChar char="○"/>
              <a:defRPr/>
            </a:lvl5pPr>
            <a:lvl6pPr marL="2743200" lvl="5" indent="-336550" rtl="0">
              <a:spcBef>
                <a:spcPts val="340"/>
              </a:spcBef>
              <a:spcAft>
                <a:spcPts val="0"/>
              </a:spcAft>
              <a:buSzPts val="1700"/>
              <a:buChar char="■"/>
              <a:defRPr/>
            </a:lvl6pPr>
            <a:lvl7pPr marL="3200400" lvl="6" indent="-336550" rtl="0">
              <a:spcBef>
                <a:spcPts val="340"/>
              </a:spcBef>
              <a:spcAft>
                <a:spcPts val="0"/>
              </a:spcAft>
              <a:buSzPts val="1700"/>
              <a:buChar char="●"/>
              <a:defRPr/>
            </a:lvl7pPr>
            <a:lvl8pPr marL="3657600" lvl="7" indent="-336550" rtl="0">
              <a:spcBef>
                <a:spcPts val="340"/>
              </a:spcBef>
              <a:spcAft>
                <a:spcPts val="0"/>
              </a:spcAft>
              <a:buSzPts val="1700"/>
              <a:buChar char="○"/>
              <a:defRPr/>
            </a:lvl8pPr>
            <a:lvl9pPr marL="4114800" lvl="8" indent="-336550" rtl="0">
              <a:spcBef>
                <a:spcPts val="340"/>
              </a:spcBef>
              <a:spcAft>
                <a:spcPts val="0"/>
              </a:spcAft>
              <a:buSzPts val="1700"/>
              <a:buChar char="■"/>
              <a:defRPr/>
            </a:lvl9pPr>
          </a:lstStyle>
          <a:p>
            <a:endParaRPr/>
          </a:p>
        </p:txBody>
      </p:sp>
      <p:sp>
        <p:nvSpPr>
          <p:cNvPr id="128" name="Google Shape;128;p27"/>
          <p:cNvSpPr txBox="1">
            <a:spLocks noGrp="1"/>
          </p:cNvSpPr>
          <p:nvPr>
            <p:ph type="title"/>
          </p:nvPr>
        </p:nvSpPr>
        <p:spPr>
          <a:xfrm>
            <a:off x="384450" y="577175"/>
            <a:ext cx="3178500" cy="4824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7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9" name="Google Shape;129;p27"/>
          <p:cNvSpPr txBox="1">
            <a:spLocks noGrp="1"/>
          </p:cNvSpPr>
          <p:nvPr>
            <p:ph type="subTitle" idx="2"/>
          </p:nvPr>
        </p:nvSpPr>
        <p:spPr>
          <a:xfrm>
            <a:off x="397125" y="1059575"/>
            <a:ext cx="3178500" cy="3819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1200"/>
              <a:buNone/>
              <a:defRPr sz="1200">
                <a:solidFill>
                  <a:srgbClr val="666666"/>
                </a:solidFill>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130" name="Google Shape;130;p27"/>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1"/>
        <p:cNvGrpSpPr/>
        <p:nvPr/>
      </p:nvGrpSpPr>
      <p:grpSpPr>
        <a:xfrm>
          <a:off x="0" y="0"/>
          <a:ext cx="0" cy="0"/>
          <a:chOff x="0" y="0"/>
          <a:chExt cx="0" cy="0"/>
        </a:xfrm>
      </p:grpSpPr>
      <p:sp>
        <p:nvSpPr>
          <p:cNvPr id="132" name="Google Shape;132;p28"/>
          <p:cNvSpPr>
            <a:spLocks noGrp="1"/>
          </p:cNvSpPr>
          <p:nvPr>
            <p:ph type="pic" idx="2"/>
          </p:nvPr>
        </p:nvSpPr>
        <p:spPr>
          <a:xfrm>
            <a:off x="1792166" y="459581"/>
            <a:ext cx="5486400" cy="3086100"/>
          </a:xfrm>
          <a:prstGeom prst="rect">
            <a:avLst/>
          </a:prstGeom>
          <a:noFill/>
          <a:ln>
            <a:noFill/>
          </a:ln>
        </p:spPr>
      </p:sp>
      <p:sp>
        <p:nvSpPr>
          <p:cNvPr id="133" name="Google Shape;133;p28"/>
          <p:cNvSpPr txBox="1">
            <a:spLocks noGrp="1"/>
          </p:cNvSpPr>
          <p:nvPr>
            <p:ph type="title"/>
          </p:nvPr>
        </p:nvSpPr>
        <p:spPr>
          <a:xfrm>
            <a:off x="1792175" y="3711825"/>
            <a:ext cx="5486400" cy="4824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7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34" name="Google Shape;134;p28"/>
          <p:cNvSpPr txBox="1">
            <a:spLocks noGrp="1"/>
          </p:cNvSpPr>
          <p:nvPr>
            <p:ph type="subTitle" idx="1"/>
          </p:nvPr>
        </p:nvSpPr>
        <p:spPr>
          <a:xfrm>
            <a:off x="1816449" y="4194225"/>
            <a:ext cx="5486400" cy="3819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1200"/>
              <a:buNone/>
              <a:defRPr sz="1200">
                <a:solidFill>
                  <a:srgbClr val="666666"/>
                </a:solidFill>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135" name="Google Shape;135;p28"/>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6"/>
        <p:cNvGrpSpPr/>
        <p:nvPr/>
      </p:nvGrpSpPr>
      <p:grpSpPr>
        <a:xfrm>
          <a:off x="0" y="0"/>
          <a:ext cx="0" cy="0"/>
          <a:chOff x="0" y="0"/>
          <a:chExt cx="0" cy="0"/>
        </a:xfrm>
      </p:grpSpPr>
      <p:sp>
        <p:nvSpPr>
          <p:cNvPr id="137" name="Google Shape;137;p29"/>
          <p:cNvSpPr txBox="1">
            <a:spLocks noGrp="1"/>
          </p:cNvSpPr>
          <p:nvPr>
            <p:ph type="body" idx="1"/>
          </p:nvPr>
        </p:nvSpPr>
        <p:spPr>
          <a:xfrm rot="5400000">
            <a:off x="2897227" y="-1145119"/>
            <a:ext cx="3354000" cy="8354100"/>
          </a:xfrm>
          <a:prstGeom prst="rect">
            <a:avLst/>
          </a:prstGeom>
          <a:noFill/>
          <a:ln>
            <a:noFill/>
          </a:ln>
        </p:spPr>
        <p:txBody>
          <a:bodyPr spcFirstLastPara="1" wrap="square" lIns="91425" tIns="91425" rIns="91425" bIns="91425" anchor="t" anchorCtr="0">
            <a:noAutofit/>
          </a:bodyPr>
          <a:lstStyle>
            <a:lvl1pPr marL="457200" lvl="0" indent="-336550" algn="l" rtl="0">
              <a:spcBef>
                <a:spcPts val="1275"/>
              </a:spcBef>
              <a:spcAft>
                <a:spcPts val="0"/>
              </a:spcAft>
              <a:buClr>
                <a:schemeClr val="dk1"/>
              </a:buClr>
              <a:buSzPts val="1700"/>
              <a:buFont typeface="Arial"/>
              <a:buChar char="•"/>
              <a:defRPr/>
            </a:lvl1pPr>
            <a:lvl2pPr marL="914400" lvl="1" indent="-336550" algn="l" rtl="0">
              <a:spcBef>
                <a:spcPts val="510"/>
              </a:spcBef>
              <a:spcAft>
                <a:spcPts val="0"/>
              </a:spcAft>
              <a:buClr>
                <a:schemeClr val="dk1"/>
              </a:buClr>
              <a:buSzPts val="1700"/>
              <a:buChar char="–"/>
              <a:defRPr/>
            </a:lvl2pPr>
            <a:lvl3pPr marL="1371600" lvl="2" indent="-336550" algn="l" rtl="0">
              <a:spcBef>
                <a:spcPts val="340"/>
              </a:spcBef>
              <a:spcAft>
                <a:spcPts val="0"/>
              </a:spcAft>
              <a:buClr>
                <a:schemeClr val="dk1"/>
              </a:buClr>
              <a:buSzPts val="1700"/>
              <a:buChar char="•"/>
              <a:defRPr/>
            </a:lvl3pPr>
            <a:lvl4pPr marL="1828800" lvl="3" indent="-336550" algn="l" rtl="0">
              <a:spcBef>
                <a:spcPts val="340"/>
              </a:spcBef>
              <a:spcAft>
                <a:spcPts val="0"/>
              </a:spcAft>
              <a:buClr>
                <a:schemeClr val="dk1"/>
              </a:buClr>
              <a:buSzPts val="1700"/>
              <a:buChar char="–"/>
              <a:defRPr/>
            </a:lvl4pPr>
            <a:lvl5pPr marL="2286000" lvl="4" indent="-336550" algn="l" rtl="0">
              <a:spcBef>
                <a:spcPts val="340"/>
              </a:spcBef>
              <a:spcAft>
                <a:spcPts val="0"/>
              </a:spcAft>
              <a:buClr>
                <a:schemeClr val="dk1"/>
              </a:buClr>
              <a:buSzPts val="1700"/>
              <a:buChar char="»"/>
              <a:defRPr/>
            </a:lvl5pPr>
            <a:lvl6pPr marL="2743200" lvl="5" indent="-336550" algn="l" rtl="0">
              <a:spcBef>
                <a:spcPts val="340"/>
              </a:spcBef>
              <a:spcAft>
                <a:spcPts val="0"/>
              </a:spcAft>
              <a:buClr>
                <a:schemeClr val="dk1"/>
              </a:buClr>
              <a:buSzPts val="1700"/>
              <a:buChar char="»"/>
              <a:defRPr/>
            </a:lvl6pPr>
            <a:lvl7pPr marL="3200400" lvl="6" indent="-336550" algn="l" rtl="0">
              <a:spcBef>
                <a:spcPts val="340"/>
              </a:spcBef>
              <a:spcAft>
                <a:spcPts val="0"/>
              </a:spcAft>
              <a:buClr>
                <a:schemeClr val="dk1"/>
              </a:buClr>
              <a:buSzPts val="1700"/>
              <a:buChar char="»"/>
              <a:defRPr/>
            </a:lvl7pPr>
            <a:lvl8pPr marL="3657600" lvl="7" indent="-336550" algn="l" rtl="0">
              <a:spcBef>
                <a:spcPts val="340"/>
              </a:spcBef>
              <a:spcAft>
                <a:spcPts val="0"/>
              </a:spcAft>
              <a:buClr>
                <a:schemeClr val="dk1"/>
              </a:buClr>
              <a:buSzPts val="1700"/>
              <a:buChar char="»"/>
              <a:defRPr/>
            </a:lvl8pPr>
            <a:lvl9pPr marL="4114800" lvl="8" indent="-336550" algn="l" rtl="0">
              <a:spcBef>
                <a:spcPts val="340"/>
              </a:spcBef>
              <a:spcAft>
                <a:spcPts val="0"/>
              </a:spcAft>
              <a:buClr>
                <a:schemeClr val="dk1"/>
              </a:buClr>
              <a:buSzPts val="1700"/>
              <a:buChar char="»"/>
              <a:defRPr/>
            </a:lvl9pPr>
          </a:lstStyle>
          <a:p>
            <a:endParaRPr/>
          </a:p>
        </p:txBody>
      </p:sp>
      <p:sp>
        <p:nvSpPr>
          <p:cNvPr id="138" name="Google Shape;138;p29"/>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39" name="Google Shape;139;p29"/>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0"/>
        <p:cNvGrpSpPr/>
        <p:nvPr/>
      </p:nvGrpSpPr>
      <p:grpSpPr>
        <a:xfrm>
          <a:off x="0" y="0"/>
          <a:ext cx="0" cy="0"/>
          <a:chOff x="0" y="0"/>
          <a:chExt cx="0" cy="0"/>
        </a:xfrm>
      </p:grpSpPr>
      <p:sp>
        <p:nvSpPr>
          <p:cNvPr id="141" name="Google Shape;141;p30"/>
          <p:cNvSpPr txBox="1">
            <a:spLocks noGrp="1"/>
          </p:cNvSpPr>
          <p:nvPr>
            <p:ph type="title"/>
          </p:nvPr>
        </p:nvSpPr>
        <p:spPr>
          <a:xfrm rot="5400000">
            <a:off x="5171750" y="1688575"/>
            <a:ext cx="4333500" cy="1635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2" name="Google Shape;142;p30"/>
          <p:cNvSpPr txBox="1">
            <a:spLocks noGrp="1"/>
          </p:cNvSpPr>
          <p:nvPr>
            <p:ph type="body" idx="1"/>
          </p:nvPr>
        </p:nvSpPr>
        <p:spPr>
          <a:xfrm rot="5400000">
            <a:off x="1269912" y="-542221"/>
            <a:ext cx="4369500" cy="6132600"/>
          </a:xfrm>
          <a:prstGeom prst="rect">
            <a:avLst/>
          </a:prstGeom>
          <a:noFill/>
          <a:ln>
            <a:noFill/>
          </a:ln>
        </p:spPr>
        <p:txBody>
          <a:bodyPr spcFirstLastPara="1" wrap="square" lIns="91425" tIns="91425" rIns="91425" bIns="91425" anchor="t" anchorCtr="0">
            <a:noAutofit/>
          </a:bodyPr>
          <a:lstStyle>
            <a:lvl1pPr marL="457200" lvl="0" indent="-336550" algn="l" rtl="0">
              <a:spcBef>
                <a:spcPts val="1275"/>
              </a:spcBef>
              <a:spcAft>
                <a:spcPts val="0"/>
              </a:spcAft>
              <a:buClr>
                <a:schemeClr val="dk1"/>
              </a:buClr>
              <a:buSzPts val="1700"/>
              <a:buFont typeface="Arial"/>
              <a:buChar char="•"/>
              <a:defRPr/>
            </a:lvl1pPr>
            <a:lvl2pPr marL="914400" lvl="1" indent="-336550" algn="l" rtl="0">
              <a:spcBef>
                <a:spcPts val="510"/>
              </a:spcBef>
              <a:spcAft>
                <a:spcPts val="0"/>
              </a:spcAft>
              <a:buClr>
                <a:schemeClr val="dk1"/>
              </a:buClr>
              <a:buSzPts val="1700"/>
              <a:buChar char="–"/>
              <a:defRPr/>
            </a:lvl2pPr>
            <a:lvl3pPr marL="1371600" lvl="2" indent="-336550" algn="l" rtl="0">
              <a:spcBef>
                <a:spcPts val="340"/>
              </a:spcBef>
              <a:spcAft>
                <a:spcPts val="0"/>
              </a:spcAft>
              <a:buClr>
                <a:schemeClr val="dk1"/>
              </a:buClr>
              <a:buSzPts val="1700"/>
              <a:buChar char="•"/>
              <a:defRPr/>
            </a:lvl3pPr>
            <a:lvl4pPr marL="1828800" lvl="3" indent="-336550" algn="l" rtl="0">
              <a:spcBef>
                <a:spcPts val="340"/>
              </a:spcBef>
              <a:spcAft>
                <a:spcPts val="0"/>
              </a:spcAft>
              <a:buClr>
                <a:schemeClr val="dk1"/>
              </a:buClr>
              <a:buSzPts val="1700"/>
              <a:buChar char="–"/>
              <a:defRPr/>
            </a:lvl4pPr>
            <a:lvl5pPr marL="2286000" lvl="4" indent="-336550" algn="l" rtl="0">
              <a:spcBef>
                <a:spcPts val="340"/>
              </a:spcBef>
              <a:spcAft>
                <a:spcPts val="0"/>
              </a:spcAft>
              <a:buClr>
                <a:schemeClr val="dk1"/>
              </a:buClr>
              <a:buSzPts val="1700"/>
              <a:buChar char="»"/>
              <a:defRPr/>
            </a:lvl5pPr>
            <a:lvl6pPr marL="2743200" lvl="5" indent="-336550" algn="l" rtl="0">
              <a:spcBef>
                <a:spcPts val="340"/>
              </a:spcBef>
              <a:spcAft>
                <a:spcPts val="0"/>
              </a:spcAft>
              <a:buClr>
                <a:schemeClr val="dk1"/>
              </a:buClr>
              <a:buSzPts val="1700"/>
              <a:buChar char="»"/>
              <a:defRPr/>
            </a:lvl6pPr>
            <a:lvl7pPr marL="3200400" lvl="6" indent="-336550" algn="l" rtl="0">
              <a:spcBef>
                <a:spcPts val="340"/>
              </a:spcBef>
              <a:spcAft>
                <a:spcPts val="0"/>
              </a:spcAft>
              <a:buClr>
                <a:schemeClr val="dk1"/>
              </a:buClr>
              <a:buSzPts val="1700"/>
              <a:buChar char="»"/>
              <a:defRPr/>
            </a:lvl7pPr>
            <a:lvl8pPr marL="3657600" lvl="7" indent="-336550" algn="l" rtl="0">
              <a:spcBef>
                <a:spcPts val="340"/>
              </a:spcBef>
              <a:spcAft>
                <a:spcPts val="0"/>
              </a:spcAft>
              <a:buClr>
                <a:schemeClr val="dk1"/>
              </a:buClr>
              <a:buSzPts val="1700"/>
              <a:buChar char="»"/>
              <a:defRPr/>
            </a:lvl8pPr>
            <a:lvl9pPr marL="4114800" lvl="8" indent="-336550" algn="l" rtl="0">
              <a:spcBef>
                <a:spcPts val="340"/>
              </a:spcBef>
              <a:spcAft>
                <a:spcPts val="0"/>
              </a:spcAft>
              <a:buClr>
                <a:schemeClr val="dk1"/>
              </a:buClr>
              <a:buSzPts val="1700"/>
              <a:buChar char="»"/>
              <a:defRPr/>
            </a:lvl9pPr>
          </a:lstStyle>
          <a:p>
            <a:endParaRPr/>
          </a:p>
        </p:txBody>
      </p:sp>
      <p:sp>
        <p:nvSpPr>
          <p:cNvPr id="143" name="Google Shape;143;p30"/>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Slide - Baby">
  <p:cSld name="Title Slide_1">
    <p:spTree>
      <p:nvGrpSpPr>
        <p:cNvPr id="1" name="Shape 144"/>
        <p:cNvGrpSpPr/>
        <p:nvPr/>
      </p:nvGrpSpPr>
      <p:grpSpPr>
        <a:xfrm>
          <a:off x="0" y="0"/>
          <a:ext cx="0" cy="0"/>
          <a:chOff x="0" y="0"/>
          <a:chExt cx="0" cy="0"/>
        </a:xfrm>
      </p:grpSpPr>
      <p:pic>
        <p:nvPicPr>
          <p:cNvPr id="145" name="Google Shape;145;p31"/>
          <p:cNvPicPr preferRelativeResize="0"/>
          <p:nvPr/>
        </p:nvPicPr>
        <p:blipFill rotWithShape="1">
          <a:blip r:embed="rId2">
            <a:alphaModFix/>
          </a:blip>
          <a:srcRect t="9641"/>
          <a:stretch/>
        </p:blipFill>
        <p:spPr>
          <a:xfrm>
            <a:off x="0" y="3363975"/>
            <a:ext cx="9144001" cy="1779525"/>
          </a:xfrm>
          <a:prstGeom prst="rect">
            <a:avLst/>
          </a:prstGeom>
          <a:noFill/>
          <a:ln>
            <a:noFill/>
          </a:ln>
        </p:spPr>
      </p:pic>
      <p:cxnSp>
        <p:nvCxnSpPr>
          <p:cNvPr id="146" name="Google Shape;146;p31"/>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147" name="Google Shape;147;p31"/>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148" name="Google Shape;148;p31"/>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149" name="Google Shape;149;p31"/>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50" name="Google Shape;150;p31"/>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151" name="Google Shape;151;p31"/>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Slide - Blut V1">
  <p:cSld name="Title Slide_1_1">
    <p:spTree>
      <p:nvGrpSpPr>
        <p:cNvPr id="1" name="Shape 152"/>
        <p:cNvGrpSpPr/>
        <p:nvPr/>
      </p:nvGrpSpPr>
      <p:grpSpPr>
        <a:xfrm>
          <a:off x="0" y="0"/>
          <a:ext cx="0" cy="0"/>
          <a:chOff x="0" y="0"/>
          <a:chExt cx="0" cy="0"/>
        </a:xfrm>
      </p:grpSpPr>
      <p:pic>
        <p:nvPicPr>
          <p:cNvPr id="153" name="Google Shape;153;p32"/>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154" name="Google Shape;154;p32"/>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155" name="Google Shape;155;p32"/>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156" name="Google Shape;156;p32"/>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157" name="Google Shape;157;p32"/>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58" name="Google Shape;158;p32"/>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159" name="Google Shape;159;p32"/>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Slide - DNA Spiegelung">
  <p:cSld name="Title Slide_1_1_1">
    <p:spTree>
      <p:nvGrpSpPr>
        <p:cNvPr id="1" name="Shape 160"/>
        <p:cNvGrpSpPr/>
        <p:nvPr/>
      </p:nvGrpSpPr>
      <p:grpSpPr>
        <a:xfrm>
          <a:off x="0" y="0"/>
          <a:ext cx="0" cy="0"/>
          <a:chOff x="0" y="0"/>
          <a:chExt cx="0" cy="0"/>
        </a:xfrm>
      </p:grpSpPr>
      <p:pic>
        <p:nvPicPr>
          <p:cNvPr id="161" name="Google Shape;161;p33"/>
          <p:cNvPicPr preferRelativeResize="0"/>
          <p:nvPr/>
        </p:nvPicPr>
        <p:blipFill rotWithShape="1">
          <a:blip r:embed="rId2">
            <a:alphaModFix/>
          </a:blip>
          <a:srcRect t="9641"/>
          <a:stretch/>
        </p:blipFill>
        <p:spPr>
          <a:xfrm>
            <a:off x="0" y="3363974"/>
            <a:ext cx="9144001" cy="1779600"/>
          </a:xfrm>
          <a:prstGeom prst="rect">
            <a:avLst/>
          </a:prstGeom>
          <a:noFill/>
          <a:ln>
            <a:noFill/>
          </a:ln>
        </p:spPr>
      </p:pic>
      <p:cxnSp>
        <p:nvCxnSpPr>
          <p:cNvPr id="162" name="Google Shape;162;p33"/>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163" name="Google Shape;163;p33"/>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164" name="Google Shape;164;p33"/>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165" name="Google Shape;165;p33"/>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66" name="Google Shape;166;p33"/>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167" name="Google Shape;167;p33"/>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lide - EKG V1">
  <p:cSld name="Title Slide_1_1_1_1">
    <p:spTree>
      <p:nvGrpSpPr>
        <p:cNvPr id="1" name="Shape 168"/>
        <p:cNvGrpSpPr/>
        <p:nvPr/>
      </p:nvGrpSpPr>
      <p:grpSpPr>
        <a:xfrm>
          <a:off x="0" y="0"/>
          <a:ext cx="0" cy="0"/>
          <a:chOff x="0" y="0"/>
          <a:chExt cx="0" cy="0"/>
        </a:xfrm>
      </p:grpSpPr>
      <p:cxnSp>
        <p:nvCxnSpPr>
          <p:cNvPr id="169" name="Google Shape;169;p34"/>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170" name="Google Shape;170;p34"/>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171" name="Google Shape;171;p34"/>
          <p:cNvPicPr preferRelativeResize="0"/>
          <p:nvPr/>
        </p:nvPicPr>
        <p:blipFill rotWithShape="1">
          <a:blip r:embed="rId2">
            <a:alphaModFix/>
          </a:blip>
          <a:srcRect/>
          <a:stretch/>
        </p:blipFill>
        <p:spPr>
          <a:xfrm>
            <a:off x="8172400" y="135731"/>
            <a:ext cx="735600" cy="490500"/>
          </a:xfrm>
          <a:prstGeom prst="rect">
            <a:avLst/>
          </a:prstGeom>
          <a:noFill/>
          <a:ln>
            <a:noFill/>
          </a:ln>
        </p:spPr>
      </p:pic>
      <p:sp>
        <p:nvSpPr>
          <p:cNvPr id="172" name="Google Shape;172;p34"/>
          <p:cNvSpPr txBox="1">
            <a:spLocks noGrp="1"/>
          </p:cNvSpPr>
          <p:nvPr>
            <p:ph type="title"/>
          </p:nvPr>
        </p:nvSpPr>
        <p:spPr>
          <a:xfrm>
            <a:off x="398575" y="16749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3" name="Google Shape;173;p34"/>
          <p:cNvSpPr txBox="1">
            <a:spLocks noGrp="1"/>
          </p:cNvSpPr>
          <p:nvPr>
            <p:ph type="subTitle" idx="1"/>
          </p:nvPr>
        </p:nvSpPr>
        <p:spPr>
          <a:xfrm>
            <a:off x="398575" y="24288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pic>
        <p:nvPicPr>
          <p:cNvPr id="174" name="Google Shape;174;p34"/>
          <p:cNvPicPr preferRelativeResize="0"/>
          <p:nvPr/>
        </p:nvPicPr>
        <p:blipFill rotWithShape="1">
          <a:blip r:embed="rId3">
            <a:alphaModFix/>
          </a:blip>
          <a:srcRect/>
          <a:stretch/>
        </p:blipFill>
        <p:spPr>
          <a:xfrm>
            <a:off x="0" y="3031617"/>
            <a:ext cx="9143998" cy="2109216"/>
          </a:xfrm>
          <a:prstGeom prst="rect">
            <a:avLst/>
          </a:prstGeom>
          <a:noFill/>
          <a:ln>
            <a:noFill/>
          </a:ln>
        </p:spPr>
      </p:pic>
      <p:pic>
        <p:nvPicPr>
          <p:cNvPr id="175" name="Google Shape;175;p34"/>
          <p:cNvPicPr preferRelativeResize="0"/>
          <p:nvPr/>
        </p:nvPicPr>
        <p:blipFill rotWithShape="1">
          <a:blip r:embed="rId4">
            <a:alphaModFix/>
          </a:blip>
          <a:srcRect/>
          <a:stretch/>
        </p:blipFill>
        <p:spPr>
          <a:xfrm>
            <a:off x="7562850" y="776320"/>
            <a:ext cx="1085850" cy="4573422"/>
          </a:xfrm>
          <a:prstGeom prst="rect">
            <a:avLst/>
          </a:prstGeom>
          <a:noFill/>
          <a:ln>
            <a:noFill/>
          </a:ln>
        </p:spPr>
      </p:pic>
      <p:sp>
        <p:nvSpPr>
          <p:cNvPr id="176" name="Google Shape;176;p34"/>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Slide - EKG V2">
  <p:cSld name="Title Slide_1_1_1_1_1">
    <p:spTree>
      <p:nvGrpSpPr>
        <p:cNvPr id="1" name="Shape 177"/>
        <p:cNvGrpSpPr/>
        <p:nvPr/>
      </p:nvGrpSpPr>
      <p:grpSpPr>
        <a:xfrm>
          <a:off x="0" y="0"/>
          <a:ext cx="0" cy="0"/>
          <a:chOff x="0" y="0"/>
          <a:chExt cx="0" cy="0"/>
        </a:xfrm>
      </p:grpSpPr>
      <p:pic>
        <p:nvPicPr>
          <p:cNvPr id="178" name="Google Shape;178;p35"/>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179" name="Google Shape;179;p35"/>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180" name="Google Shape;180;p35"/>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181" name="Google Shape;181;p35"/>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182" name="Google Shape;182;p35"/>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83" name="Google Shape;183;p35"/>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184" name="Google Shape;184;p35"/>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 Kapsel V1">
  <p:cSld name="Title Slide_1_1_1_1_1_1_1">
    <p:spTree>
      <p:nvGrpSpPr>
        <p:cNvPr id="1" name="Shape 185"/>
        <p:cNvGrpSpPr/>
        <p:nvPr/>
      </p:nvGrpSpPr>
      <p:grpSpPr>
        <a:xfrm>
          <a:off x="0" y="0"/>
          <a:ext cx="0" cy="0"/>
          <a:chOff x="0" y="0"/>
          <a:chExt cx="0" cy="0"/>
        </a:xfrm>
      </p:grpSpPr>
      <p:pic>
        <p:nvPicPr>
          <p:cNvPr id="186" name="Google Shape;186;p36"/>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187" name="Google Shape;187;p36"/>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188" name="Google Shape;188;p36"/>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189" name="Google Shape;189;p36"/>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190" name="Google Shape;190;p36"/>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91" name="Google Shape;191;p36"/>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192" name="Google Shape;192;p36"/>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 Spritze V2">
  <p:cSld name="Title Slide_1_1_1_1_1_1_1_1_1_1_1_1_1_1">
    <p:spTree>
      <p:nvGrpSpPr>
        <p:cNvPr id="1" name="Shape 193"/>
        <p:cNvGrpSpPr/>
        <p:nvPr/>
      </p:nvGrpSpPr>
      <p:grpSpPr>
        <a:xfrm>
          <a:off x="0" y="0"/>
          <a:ext cx="0" cy="0"/>
          <a:chOff x="0" y="0"/>
          <a:chExt cx="0" cy="0"/>
        </a:xfrm>
      </p:grpSpPr>
      <p:pic>
        <p:nvPicPr>
          <p:cNvPr id="194" name="Google Shape;194;p37"/>
          <p:cNvPicPr preferRelativeResize="0"/>
          <p:nvPr/>
        </p:nvPicPr>
        <p:blipFill rotWithShape="1">
          <a:blip r:embed="rId2">
            <a:alphaModFix/>
          </a:blip>
          <a:srcRect b="9641"/>
          <a:stretch/>
        </p:blipFill>
        <p:spPr>
          <a:xfrm>
            <a:off x="0" y="3363975"/>
            <a:ext cx="9144001" cy="1779525"/>
          </a:xfrm>
          <a:prstGeom prst="rect">
            <a:avLst/>
          </a:prstGeom>
          <a:noFill/>
          <a:ln>
            <a:noFill/>
          </a:ln>
        </p:spPr>
      </p:pic>
      <p:cxnSp>
        <p:nvCxnSpPr>
          <p:cNvPr id="195" name="Google Shape;195;p37"/>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196" name="Google Shape;196;p37"/>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197" name="Google Shape;197;p37"/>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198" name="Google Shape;198;p37"/>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99" name="Google Shape;199;p37"/>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200" name="Google Shape;200;p37"/>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Slide - Thermo">
  <p:cSld name="Title Slide_1_1_1_1_1_1_1_1_1_1_1_1_1_1_1">
    <p:spTree>
      <p:nvGrpSpPr>
        <p:cNvPr id="1" name="Shape 201"/>
        <p:cNvGrpSpPr/>
        <p:nvPr/>
      </p:nvGrpSpPr>
      <p:grpSpPr>
        <a:xfrm>
          <a:off x="0" y="0"/>
          <a:ext cx="0" cy="0"/>
          <a:chOff x="0" y="0"/>
          <a:chExt cx="0" cy="0"/>
        </a:xfrm>
      </p:grpSpPr>
      <p:pic>
        <p:nvPicPr>
          <p:cNvPr id="202" name="Google Shape;202;p38"/>
          <p:cNvPicPr preferRelativeResize="0"/>
          <p:nvPr/>
        </p:nvPicPr>
        <p:blipFill rotWithShape="1">
          <a:blip r:embed="rId2">
            <a:alphaModFix/>
          </a:blip>
          <a:srcRect b="9649"/>
          <a:stretch/>
        </p:blipFill>
        <p:spPr>
          <a:xfrm>
            <a:off x="0" y="3363975"/>
            <a:ext cx="9144001" cy="1779525"/>
          </a:xfrm>
          <a:prstGeom prst="rect">
            <a:avLst/>
          </a:prstGeom>
          <a:noFill/>
          <a:ln>
            <a:noFill/>
          </a:ln>
        </p:spPr>
      </p:pic>
      <p:cxnSp>
        <p:nvCxnSpPr>
          <p:cNvPr id="203" name="Google Shape;203;p38"/>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204" name="Google Shape;204;p38"/>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205" name="Google Shape;205;p38"/>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206" name="Google Shape;206;p38"/>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7" name="Google Shape;207;p38"/>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208" name="Google Shape;208;p38"/>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Slide - Roche Mann Folie">
  <p:cSld name="Title Slide_1_1_1_1_1_1_1_1">
    <p:spTree>
      <p:nvGrpSpPr>
        <p:cNvPr id="1" name="Shape 209"/>
        <p:cNvGrpSpPr/>
        <p:nvPr/>
      </p:nvGrpSpPr>
      <p:grpSpPr>
        <a:xfrm>
          <a:off x="0" y="0"/>
          <a:ext cx="0" cy="0"/>
          <a:chOff x="0" y="0"/>
          <a:chExt cx="0" cy="0"/>
        </a:xfrm>
      </p:grpSpPr>
      <p:pic>
        <p:nvPicPr>
          <p:cNvPr id="210" name="Google Shape;210;p39"/>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211" name="Google Shape;211;p39"/>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212" name="Google Shape;212;p39"/>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213" name="Google Shape;213;p39"/>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214" name="Google Shape;214;p39"/>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15" name="Google Shape;215;p39"/>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216" name="Google Shape;216;p39"/>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 Roche Business V5">
  <p:cSld name="Title Slide_1_1_1_1_1_1_1_1_1">
    <p:spTree>
      <p:nvGrpSpPr>
        <p:cNvPr id="1" name="Shape 217"/>
        <p:cNvGrpSpPr/>
        <p:nvPr/>
      </p:nvGrpSpPr>
      <p:grpSpPr>
        <a:xfrm>
          <a:off x="0" y="0"/>
          <a:ext cx="0" cy="0"/>
          <a:chOff x="0" y="0"/>
          <a:chExt cx="0" cy="0"/>
        </a:xfrm>
      </p:grpSpPr>
      <p:pic>
        <p:nvPicPr>
          <p:cNvPr id="218" name="Google Shape;218;p40"/>
          <p:cNvPicPr preferRelativeResize="0"/>
          <p:nvPr/>
        </p:nvPicPr>
        <p:blipFill rotWithShape="1">
          <a:blip r:embed="rId2">
            <a:alphaModFix/>
          </a:blip>
          <a:srcRect b="9641"/>
          <a:stretch/>
        </p:blipFill>
        <p:spPr>
          <a:xfrm>
            <a:off x="0" y="3363975"/>
            <a:ext cx="9144001" cy="1779525"/>
          </a:xfrm>
          <a:prstGeom prst="rect">
            <a:avLst/>
          </a:prstGeom>
          <a:noFill/>
          <a:ln>
            <a:noFill/>
          </a:ln>
        </p:spPr>
      </p:pic>
      <p:cxnSp>
        <p:nvCxnSpPr>
          <p:cNvPr id="219" name="Google Shape;219;p40"/>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220" name="Google Shape;220;p40"/>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221" name="Google Shape;221;p40"/>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222" name="Google Shape;222;p40"/>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3" name="Google Shape;223;p40"/>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224" name="Google Shape;224;p40"/>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Slide - Roche Leben V1">
  <p:cSld name="Title Slide_1_1_1_1_1_1_1_1_1_1">
    <p:spTree>
      <p:nvGrpSpPr>
        <p:cNvPr id="1" name="Shape 225"/>
        <p:cNvGrpSpPr/>
        <p:nvPr/>
      </p:nvGrpSpPr>
      <p:grpSpPr>
        <a:xfrm>
          <a:off x="0" y="0"/>
          <a:ext cx="0" cy="0"/>
          <a:chOff x="0" y="0"/>
          <a:chExt cx="0" cy="0"/>
        </a:xfrm>
      </p:grpSpPr>
      <p:pic>
        <p:nvPicPr>
          <p:cNvPr id="226" name="Google Shape;226;p41"/>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227" name="Google Shape;227;p41"/>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228" name="Google Shape;228;p41"/>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229" name="Google Shape;229;p41"/>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230" name="Google Shape;230;p41"/>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1" name="Google Shape;231;p41"/>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232" name="Google Shape;232;p41"/>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Slide - Roche Leben V3">
  <p:cSld name="Title Slide_1_1_1_1_1_1_1_1_1_1_1_1">
    <p:spTree>
      <p:nvGrpSpPr>
        <p:cNvPr id="1" name="Shape 233"/>
        <p:cNvGrpSpPr/>
        <p:nvPr/>
      </p:nvGrpSpPr>
      <p:grpSpPr>
        <a:xfrm>
          <a:off x="0" y="0"/>
          <a:ext cx="0" cy="0"/>
          <a:chOff x="0" y="0"/>
          <a:chExt cx="0" cy="0"/>
        </a:xfrm>
      </p:grpSpPr>
      <p:pic>
        <p:nvPicPr>
          <p:cNvPr id="234" name="Google Shape;234;p42"/>
          <p:cNvPicPr preferRelativeResize="0"/>
          <p:nvPr/>
        </p:nvPicPr>
        <p:blipFill rotWithShape="1">
          <a:blip r:embed="rId2">
            <a:alphaModFix/>
          </a:blip>
          <a:srcRect t="9641"/>
          <a:stretch/>
        </p:blipFill>
        <p:spPr>
          <a:xfrm>
            <a:off x="0" y="3363974"/>
            <a:ext cx="9144001" cy="1779600"/>
          </a:xfrm>
          <a:prstGeom prst="rect">
            <a:avLst/>
          </a:prstGeom>
          <a:noFill/>
          <a:ln>
            <a:noFill/>
          </a:ln>
        </p:spPr>
      </p:pic>
      <p:cxnSp>
        <p:nvCxnSpPr>
          <p:cNvPr id="235" name="Google Shape;235;p42"/>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236" name="Google Shape;236;p42"/>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237" name="Google Shape;237;p42"/>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238" name="Google Shape;238;p42"/>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9" name="Google Shape;239;p42"/>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240" name="Google Shape;240;p42"/>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Slide - Roche Research Closer">
  <p:cSld name="Title Slide_1_1_1_1_1_1_1_1_1_1_1_1_1_2">
    <p:spTree>
      <p:nvGrpSpPr>
        <p:cNvPr id="1" name="Shape 241"/>
        <p:cNvGrpSpPr/>
        <p:nvPr/>
      </p:nvGrpSpPr>
      <p:grpSpPr>
        <a:xfrm>
          <a:off x="0" y="0"/>
          <a:ext cx="0" cy="0"/>
          <a:chOff x="0" y="0"/>
          <a:chExt cx="0" cy="0"/>
        </a:xfrm>
      </p:grpSpPr>
      <p:pic>
        <p:nvPicPr>
          <p:cNvPr id="242" name="Google Shape;242;p43"/>
          <p:cNvPicPr preferRelativeResize="0"/>
          <p:nvPr/>
        </p:nvPicPr>
        <p:blipFill rotWithShape="1">
          <a:blip r:embed="rId2">
            <a:alphaModFix/>
          </a:blip>
          <a:srcRect t="9641"/>
          <a:stretch/>
        </p:blipFill>
        <p:spPr>
          <a:xfrm>
            <a:off x="0" y="3363974"/>
            <a:ext cx="9144001" cy="1779600"/>
          </a:xfrm>
          <a:prstGeom prst="rect">
            <a:avLst/>
          </a:prstGeom>
          <a:noFill/>
          <a:ln>
            <a:noFill/>
          </a:ln>
        </p:spPr>
      </p:pic>
      <p:cxnSp>
        <p:nvCxnSpPr>
          <p:cNvPr id="243" name="Google Shape;243;p43"/>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244" name="Google Shape;244;p43"/>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245" name="Google Shape;245;p43"/>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246" name="Google Shape;246;p43"/>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7" name="Google Shape;247;p43"/>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2400"/>
              <a:buFont typeface="Times New Roman"/>
              <a:buNone/>
              <a:defRPr sz="2400" i="1">
                <a:solidFill>
                  <a:srgbClr val="666666"/>
                </a:solidFill>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
        <p:nvSpPr>
          <p:cNvPr id="248" name="Google Shape;248;p43"/>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losing Slide - Doing now what patients need next">
  <p:cSld name="CUSTOM">
    <p:spTree>
      <p:nvGrpSpPr>
        <p:cNvPr id="1" name="Shape 249"/>
        <p:cNvGrpSpPr/>
        <p:nvPr/>
      </p:nvGrpSpPr>
      <p:grpSpPr>
        <a:xfrm>
          <a:off x="0" y="0"/>
          <a:ext cx="0" cy="0"/>
          <a:chOff x="0" y="0"/>
          <a:chExt cx="0" cy="0"/>
        </a:xfrm>
      </p:grpSpPr>
      <p:pic>
        <p:nvPicPr>
          <p:cNvPr id="250" name="Google Shape;250;p44"/>
          <p:cNvPicPr preferRelativeResize="0"/>
          <p:nvPr/>
        </p:nvPicPr>
        <p:blipFill>
          <a:blip r:embed="rId2">
            <a:alphaModFix/>
          </a:blip>
          <a:stretch>
            <a:fillRect/>
          </a:stretch>
        </p:blipFill>
        <p:spPr>
          <a:xfrm>
            <a:off x="1143001" y="2107357"/>
            <a:ext cx="6857997" cy="928785"/>
          </a:xfrm>
          <a:prstGeom prst="rect">
            <a:avLst/>
          </a:prstGeom>
          <a:noFill/>
          <a:ln>
            <a:noFill/>
          </a:ln>
        </p:spPr>
      </p:pic>
      <p:sp>
        <p:nvSpPr>
          <p:cNvPr id="251" name="Google Shape;251;p44"/>
          <p:cNvSpPr/>
          <p:nvPr/>
        </p:nvSpPr>
        <p:spPr>
          <a:xfrm>
            <a:off x="8226675" y="197275"/>
            <a:ext cx="657600" cy="38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4"/>
          <p:cNvSpPr txBox="1">
            <a:spLocks noGrp="1"/>
          </p:cNvSpPr>
          <p:nvPr>
            <p:ph type="sldNum" idx="12"/>
          </p:nvPr>
        </p:nvSpPr>
        <p:spPr>
          <a:xfrm>
            <a:off x="8556784" y="4749851"/>
            <a:ext cx="548700" cy="393600"/>
          </a:xfrm>
          <a:prstGeom prst="rect">
            <a:avLst/>
          </a:prstGeom>
        </p:spPr>
        <p:txBody>
          <a:bodyPr spcFirstLastPara="1" wrap="square" lIns="0" tIns="0" rIns="0" bIns="0" anchor="t" anchorCtr="0">
            <a:noAutofit/>
          </a:bodyPr>
          <a:lstStyle>
            <a:lvl1pPr lvl="0" rtl="0">
              <a:buNone/>
              <a:defRPr sz="1300">
                <a:solidFill>
                  <a:srgbClr val="000000"/>
                </a:solidFill>
              </a:defRPr>
            </a:lvl1pPr>
            <a:lvl2pPr lvl="1" rtl="0">
              <a:buNone/>
              <a:defRPr sz="1300">
                <a:solidFill>
                  <a:srgbClr val="000000"/>
                </a:solidFill>
              </a:defRPr>
            </a:lvl2pPr>
            <a:lvl3pPr lvl="2" rtl="0">
              <a:buNone/>
              <a:defRPr sz="1300">
                <a:solidFill>
                  <a:srgbClr val="000000"/>
                </a:solidFill>
              </a:defRPr>
            </a:lvl3pPr>
            <a:lvl4pPr lvl="3" rtl="0">
              <a:buNone/>
              <a:defRPr sz="1300">
                <a:solidFill>
                  <a:srgbClr val="000000"/>
                </a:solidFill>
              </a:defRPr>
            </a:lvl4pPr>
            <a:lvl5pPr lvl="4" rtl="0">
              <a:buNone/>
              <a:defRPr sz="1300">
                <a:solidFill>
                  <a:srgbClr val="000000"/>
                </a:solidFill>
              </a:defRPr>
            </a:lvl5pPr>
            <a:lvl6pPr lvl="5" rtl="0">
              <a:buNone/>
              <a:defRPr sz="1300">
                <a:solidFill>
                  <a:srgbClr val="000000"/>
                </a:solidFill>
              </a:defRPr>
            </a:lvl6pPr>
            <a:lvl7pPr lvl="6" rtl="0">
              <a:buNone/>
              <a:defRPr sz="1300">
                <a:solidFill>
                  <a:srgbClr val="000000"/>
                </a:solidFill>
              </a:defRPr>
            </a:lvl7pPr>
            <a:lvl8pPr lvl="7" rtl="0">
              <a:buNone/>
              <a:defRPr sz="1300">
                <a:solidFill>
                  <a:srgbClr val="000000"/>
                </a:solidFill>
              </a:defRPr>
            </a:lvl8pPr>
            <a:lvl9pPr lvl="8" rtl="0">
              <a:buNone/>
              <a:defRPr sz="1300">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57"/>
        <p:cNvGrpSpPr/>
        <p:nvPr/>
      </p:nvGrpSpPr>
      <p:grpSpPr>
        <a:xfrm>
          <a:off x="0" y="0"/>
          <a:ext cx="0" cy="0"/>
          <a:chOff x="0" y="0"/>
          <a:chExt cx="0" cy="0"/>
        </a:xfrm>
      </p:grpSpPr>
      <p:sp>
        <p:nvSpPr>
          <p:cNvPr id="258" name="Google Shape;258;p46"/>
          <p:cNvSpPr/>
          <p:nvPr/>
        </p:nvSpPr>
        <p:spPr>
          <a:xfrm>
            <a:off x="0" y="1"/>
            <a:ext cx="9144000" cy="1045800"/>
          </a:xfrm>
          <a:prstGeom prst="rect">
            <a:avLst/>
          </a:prstGeom>
          <a:solidFill>
            <a:srgbClr val="007AC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9" name="Google Shape;259;p46"/>
          <p:cNvSpPr/>
          <p:nvPr/>
        </p:nvSpPr>
        <p:spPr>
          <a:xfrm rot="5400000">
            <a:off x="4503500" y="-3597516"/>
            <a:ext cx="144000" cy="91512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60" name="Google Shape;260;p46"/>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61" name="Google Shape;261;p46"/>
          <p:cNvPicPr preferRelativeResize="0"/>
          <p:nvPr/>
        </p:nvPicPr>
        <p:blipFill rotWithShape="1">
          <a:blip r:embed="rId2">
            <a:alphaModFix/>
          </a:blip>
          <a:srcRect/>
          <a:stretch/>
        </p:blipFill>
        <p:spPr>
          <a:xfrm rot="10800000" flipH="1">
            <a:off x="-327409" y="4644667"/>
            <a:ext cx="9682425" cy="157580"/>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 2 columns with intro text">
  <p:cSld name="TITLE_AND_BODY_1_2">
    <p:spTree>
      <p:nvGrpSpPr>
        <p:cNvPr id="1" name="Shape 262"/>
        <p:cNvGrpSpPr/>
        <p:nvPr/>
      </p:nvGrpSpPr>
      <p:grpSpPr>
        <a:xfrm>
          <a:off x="0" y="0"/>
          <a:ext cx="0" cy="0"/>
          <a:chOff x="0" y="0"/>
          <a:chExt cx="0" cy="0"/>
        </a:xfrm>
      </p:grpSpPr>
      <p:pic>
        <p:nvPicPr>
          <p:cNvPr id="263" name="Google Shape;263;p47"/>
          <p:cNvPicPr preferRelativeResize="0"/>
          <p:nvPr/>
        </p:nvPicPr>
        <p:blipFill rotWithShape="1">
          <a:blip r:embed="rId2">
            <a:alphaModFix/>
          </a:blip>
          <a:srcRect/>
          <a:stretch/>
        </p:blipFill>
        <p:spPr>
          <a:xfrm rot="10800000" flipH="1">
            <a:off x="798007" y="4673526"/>
            <a:ext cx="9144000" cy="148817"/>
          </a:xfrm>
          <a:prstGeom prst="rect">
            <a:avLst/>
          </a:prstGeom>
          <a:noFill/>
          <a:ln>
            <a:noFill/>
          </a:ln>
        </p:spPr>
      </p:pic>
      <p:sp>
        <p:nvSpPr>
          <p:cNvPr id="264" name="Google Shape;264;p47"/>
          <p:cNvSpPr txBox="1">
            <a:spLocks noGrp="1"/>
          </p:cNvSpPr>
          <p:nvPr>
            <p:ph type="body" idx="1"/>
          </p:nvPr>
        </p:nvSpPr>
        <p:spPr>
          <a:xfrm>
            <a:off x="3090625" y="575500"/>
            <a:ext cx="5596200" cy="1207800"/>
          </a:xfrm>
          <a:prstGeom prst="rect">
            <a:avLst/>
          </a:prstGeom>
          <a:noFill/>
          <a:ln>
            <a:noFill/>
          </a:ln>
        </p:spPr>
        <p:txBody>
          <a:bodyPr spcFirstLastPara="1" wrap="square" lIns="91425" tIns="91425" rIns="91425" bIns="91425" anchor="t" anchorCtr="0">
            <a:noAutofit/>
          </a:bodyPr>
          <a:lstStyle>
            <a:lvl1pPr marL="457200" lvl="0" indent="-330200" algn="l" rtl="0">
              <a:lnSpc>
                <a:spcPct val="115000"/>
              </a:lnSpc>
              <a:spcBef>
                <a:spcPts val="600"/>
              </a:spcBef>
              <a:spcAft>
                <a:spcPts val="0"/>
              </a:spcAft>
              <a:buClr>
                <a:schemeClr val="dk1"/>
              </a:buClr>
              <a:buSzPts val="1600"/>
              <a:buFont typeface="Georgia"/>
              <a:buChar char="▪"/>
              <a:defRPr sz="2000" b="1" i="0">
                <a:solidFill>
                  <a:schemeClr val="dk1"/>
                </a:solidFill>
                <a:latin typeface="Arial"/>
                <a:ea typeface="Arial"/>
                <a:cs typeface="Arial"/>
                <a:sym typeface="Arial"/>
              </a:defRPr>
            </a:lvl1pPr>
            <a:lvl2pPr marL="914400" lvl="1" indent="-330200" algn="l" rtl="0">
              <a:lnSpc>
                <a:spcPct val="115000"/>
              </a:lnSpc>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algn="l" rtl="0">
              <a:lnSpc>
                <a:spcPct val="115000"/>
              </a:lnSpc>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algn="l" rtl="0">
              <a:lnSpc>
                <a:spcPct val="115000"/>
              </a:lnSpc>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algn="l" rtl="0">
              <a:lnSpc>
                <a:spcPct val="115000"/>
              </a:lnSpc>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algn="l" rtl="0">
              <a:lnSpc>
                <a:spcPct val="115000"/>
              </a:lnSpc>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algn="l" rtl="0">
              <a:lnSpc>
                <a:spcPct val="115000"/>
              </a:lnSpc>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algn="l" rtl="0">
              <a:lnSpc>
                <a:spcPct val="115000"/>
              </a:lnSpc>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algn="l" rtl="0">
              <a:lnSpc>
                <a:spcPct val="115000"/>
              </a:lnSpc>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265" name="Google Shape;265;p47"/>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66" name="Google Shape;266;p47"/>
          <p:cNvSpPr txBox="1">
            <a:spLocks noGrp="1"/>
          </p:cNvSpPr>
          <p:nvPr>
            <p:ph type="body" idx="2"/>
          </p:nvPr>
        </p:nvSpPr>
        <p:spPr>
          <a:xfrm>
            <a:off x="3090625" y="2004325"/>
            <a:ext cx="2727000" cy="2552100"/>
          </a:xfrm>
          <a:prstGeom prst="rect">
            <a:avLst/>
          </a:prstGeom>
          <a:noFill/>
          <a:ln>
            <a:noFill/>
          </a:ln>
        </p:spPr>
        <p:txBody>
          <a:bodyPr spcFirstLastPara="1" wrap="square" lIns="91425" tIns="91425" rIns="91425" bIns="91425" anchor="t" anchorCtr="0">
            <a:noAutofit/>
          </a:bodyPr>
          <a:lstStyle>
            <a:lvl1pPr marL="457200" lvl="0" indent="-304800" algn="l" rtl="0">
              <a:lnSpc>
                <a:spcPct val="115000"/>
              </a:lnSpc>
              <a:spcBef>
                <a:spcPts val="600"/>
              </a:spcBef>
              <a:spcAft>
                <a:spcPts val="0"/>
              </a:spcAft>
              <a:buClr>
                <a:srgbClr val="A5A5A5"/>
              </a:buClr>
              <a:buSzPts val="1200"/>
              <a:buFont typeface="Noto Sans Symbols"/>
              <a:buChar char="▪"/>
              <a:defRPr sz="1200">
                <a:solidFill>
                  <a:schemeClr val="dk1"/>
                </a:solidFill>
              </a:defRPr>
            </a:lvl1pPr>
            <a:lvl2pPr marL="914400" lvl="1" indent="-298450" algn="l" rtl="0">
              <a:lnSpc>
                <a:spcPct val="115000"/>
              </a:lnSpc>
              <a:spcBef>
                <a:spcPts val="0"/>
              </a:spcBef>
              <a:spcAft>
                <a:spcPts val="0"/>
              </a:spcAft>
              <a:buSzPts val="1100"/>
              <a:buChar char="-"/>
              <a:defRPr sz="1100"/>
            </a:lvl2pPr>
            <a:lvl3pPr marL="1371600" lvl="2" indent="-298450" algn="l" rtl="0">
              <a:lnSpc>
                <a:spcPct val="115000"/>
              </a:lnSpc>
              <a:spcBef>
                <a:spcPts val="0"/>
              </a:spcBef>
              <a:spcAft>
                <a:spcPts val="0"/>
              </a:spcAft>
              <a:buSzPts val="1100"/>
              <a:buChar char="-"/>
              <a:defRPr sz="1100"/>
            </a:lvl3pPr>
            <a:lvl4pPr marL="1828800" lvl="3" indent="-298450" algn="l" rtl="0">
              <a:lnSpc>
                <a:spcPct val="115000"/>
              </a:lnSpc>
              <a:spcBef>
                <a:spcPts val="0"/>
              </a:spcBef>
              <a:spcAft>
                <a:spcPts val="0"/>
              </a:spcAft>
              <a:buSzPts val="1100"/>
              <a:buChar char="-"/>
              <a:defRPr sz="1100"/>
            </a:lvl4pPr>
            <a:lvl5pPr marL="2286000" lvl="4" indent="-298450" algn="l" rtl="0">
              <a:lnSpc>
                <a:spcPct val="115000"/>
              </a:lnSpc>
              <a:spcBef>
                <a:spcPts val="0"/>
              </a:spcBef>
              <a:spcAft>
                <a:spcPts val="0"/>
              </a:spcAft>
              <a:buSzPts val="1100"/>
              <a:buChar char="-"/>
              <a:defRPr sz="1100"/>
            </a:lvl5pPr>
            <a:lvl6pPr marL="2743200" lvl="5" indent="-298450" algn="l" rtl="0">
              <a:lnSpc>
                <a:spcPct val="115000"/>
              </a:lnSpc>
              <a:spcBef>
                <a:spcPts val="0"/>
              </a:spcBef>
              <a:spcAft>
                <a:spcPts val="0"/>
              </a:spcAft>
              <a:buSzPts val="1100"/>
              <a:buChar char="-"/>
              <a:defRPr sz="1100"/>
            </a:lvl6pPr>
            <a:lvl7pPr marL="3200400" lvl="6" indent="-298450" algn="l" rtl="0">
              <a:lnSpc>
                <a:spcPct val="115000"/>
              </a:lnSpc>
              <a:spcBef>
                <a:spcPts val="0"/>
              </a:spcBef>
              <a:spcAft>
                <a:spcPts val="0"/>
              </a:spcAft>
              <a:buSzPts val="1100"/>
              <a:buChar char="-"/>
              <a:defRPr sz="1100"/>
            </a:lvl7pPr>
            <a:lvl8pPr marL="3657600" lvl="7" indent="-298450" algn="l" rtl="0">
              <a:lnSpc>
                <a:spcPct val="115000"/>
              </a:lnSpc>
              <a:spcBef>
                <a:spcPts val="0"/>
              </a:spcBef>
              <a:spcAft>
                <a:spcPts val="0"/>
              </a:spcAft>
              <a:buSzPts val="1100"/>
              <a:buChar char="-"/>
              <a:defRPr sz="1100"/>
            </a:lvl8pPr>
            <a:lvl9pPr marL="4114800" lvl="8" indent="-298450" algn="l" rtl="0">
              <a:lnSpc>
                <a:spcPct val="115000"/>
              </a:lnSpc>
              <a:spcBef>
                <a:spcPts val="0"/>
              </a:spcBef>
              <a:spcAft>
                <a:spcPts val="0"/>
              </a:spcAft>
              <a:buSzPts val="1100"/>
              <a:buChar char="-"/>
              <a:defRPr sz="1100"/>
            </a:lvl9pPr>
          </a:lstStyle>
          <a:p>
            <a:endParaRPr/>
          </a:p>
        </p:txBody>
      </p:sp>
      <p:sp>
        <p:nvSpPr>
          <p:cNvPr id="267" name="Google Shape;267;p47"/>
          <p:cNvSpPr txBox="1">
            <a:spLocks noGrp="1"/>
          </p:cNvSpPr>
          <p:nvPr>
            <p:ph type="body" idx="3"/>
          </p:nvPr>
        </p:nvSpPr>
        <p:spPr>
          <a:xfrm>
            <a:off x="5959744" y="2004325"/>
            <a:ext cx="2727000" cy="2552100"/>
          </a:xfrm>
          <a:prstGeom prst="rect">
            <a:avLst/>
          </a:prstGeom>
          <a:noFill/>
          <a:ln>
            <a:noFill/>
          </a:ln>
        </p:spPr>
        <p:txBody>
          <a:bodyPr spcFirstLastPara="1" wrap="square" lIns="91425" tIns="91425" rIns="91425" bIns="91425" anchor="t" anchorCtr="0">
            <a:noAutofit/>
          </a:bodyPr>
          <a:lstStyle>
            <a:lvl1pPr marL="457200" lvl="0" indent="-304800" algn="l" rtl="0">
              <a:lnSpc>
                <a:spcPct val="115000"/>
              </a:lnSpc>
              <a:spcBef>
                <a:spcPts val="600"/>
              </a:spcBef>
              <a:spcAft>
                <a:spcPts val="0"/>
              </a:spcAft>
              <a:buClr>
                <a:srgbClr val="A5A5A5"/>
              </a:buClr>
              <a:buSzPts val="1200"/>
              <a:buFont typeface="Noto Sans Symbols"/>
              <a:buChar char="▪"/>
              <a:defRPr sz="1200">
                <a:solidFill>
                  <a:schemeClr val="dk1"/>
                </a:solidFill>
              </a:defRPr>
            </a:lvl1pPr>
            <a:lvl2pPr marL="914400" lvl="1" indent="-298450" algn="l" rtl="0">
              <a:lnSpc>
                <a:spcPct val="115000"/>
              </a:lnSpc>
              <a:spcBef>
                <a:spcPts val="0"/>
              </a:spcBef>
              <a:spcAft>
                <a:spcPts val="0"/>
              </a:spcAft>
              <a:buSzPts val="1100"/>
              <a:buChar char="-"/>
              <a:defRPr sz="1100"/>
            </a:lvl2pPr>
            <a:lvl3pPr marL="1371600" lvl="2" indent="-298450" algn="l" rtl="0">
              <a:lnSpc>
                <a:spcPct val="115000"/>
              </a:lnSpc>
              <a:spcBef>
                <a:spcPts val="0"/>
              </a:spcBef>
              <a:spcAft>
                <a:spcPts val="0"/>
              </a:spcAft>
              <a:buSzPts val="1100"/>
              <a:buChar char="-"/>
              <a:defRPr sz="1100"/>
            </a:lvl3pPr>
            <a:lvl4pPr marL="1828800" lvl="3" indent="-298450" algn="l" rtl="0">
              <a:lnSpc>
                <a:spcPct val="115000"/>
              </a:lnSpc>
              <a:spcBef>
                <a:spcPts val="0"/>
              </a:spcBef>
              <a:spcAft>
                <a:spcPts val="0"/>
              </a:spcAft>
              <a:buSzPts val="1100"/>
              <a:buChar char="-"/>
              <a:defRPr sz="1100"/>
            </a:lvl4pPr>
            <a:lvl5pPr marL="2286000" lvl="4" indent="-298450" algn="l" rtl="0">
              <a:lnSpc>
                <a:spcPct val="115000"/>
              </a:lnSpc>
              <a:spcBef>
                <a:spcPts val="0"/>
              </a:spcBef>
              <a:spcAft>
                <a:spcPts val="0"/>
              </a:spcAft>
              <a:buSzPts val="1100"/>
              <a:buChar char="-"/>
              <a:defRPr sz="1100"/>
            </a:lvl5pPr>
            <a:lvl6pPr marL="2743200" lvl="5" indent="-298450" algn="l" rtl="0">
              <a:lnSpc>
                <a:spcPct val="115000"/>
              </a:lnSpc>
              <a:spcBef>
                <a:spcPts val="0"/>
              </a:spcBef>
              <a:spcAft>
                <a:spcPts val="0"/>
              </a:spcAft>
              <a:buSzPts val="1100"/>
              <a:buChar char="-"/>
              <a:defRPr sz="1100"/>
            </a:lvl6pPr>
            <a:lvl7pPr marL="3200400" lvl="6" indent="-298450" algn="l" rtl="0">
              <a:lnSpc>
                <a:spcPct val="115000"/>
              </a:lnSpc>
              <a:spcBef>
                <a:spcPts val="0"/>
              </a:spcBef>
              <a:spcAft>
                <a:spcPts val="0"/>
              </a:spcAft>
              <a:buSzPts val="1100"/>
              <a:buChar char="-"/>
              <a:defRPr sz="1100"/>
            </a:lvl7pPr>
            <a:lvl8pPr marL="3657600" lvl="7" indent="-298450" algn="l" rtl="0">
              <a:lnSpc>
                <a:spcPct val="115000"/>
              </a:lnSpc>
              <a:spcBef>
                <a:spcPts val="0"/>
              </a:spcBef>
              <a:spcAft>
                <a:spcPts val="0"/>
              </a:spcAft>
              <a:buSzPts val="1100"/>
              <a:buChar char="-"/>
              <a:defRPr sz="1100"/>
            </a:lvl8pPr>
            <a:lvl9pPr marL="4114800" lvl="8" indent="-298450" algn="l" rtl="0">
              <a:lnSpc>
                <a:spcPct val="115000"/>
              </a:lnSpc>
              <a:spcBef>
                <a:spcPts val="0"/>
              </a:spcBef>
              <a:spcAft>
                <a:spcPts val="0"/>
              </a:spcAft>
              <a:buSzPts val="1100"/>
              <a:buChar char="-"/>
              <a:defRPr sz="1100"/>
            </a:lvl9pPr>
          </a:lstStyle>
          <a:p>
            <a:endParaRPr/>
          </a:p>
        </p:txBody>
      </p:sp>
      <p:sp>
        <p:nvSpPr>
          <p:cNvPr id="268" name="Google Shape;268;p47"/>
          <p:cNvSpPr/>
          <p:nvPr/>
        </p:nvSpPr>
        <p:spPr>
          <a:xfrm>
            <a:off x="0" y="0"/>
            <a:ext cx="2562300" cy="5143500"/>
          </a:xfrm>
          <a:prstGeom prst="rect">
            <a:avLst/>
          </a:prstGeom>
          <a:solidFill>
            <a:srgbClr val="007AC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9" name="Google Shape;269;p47"/>
          <p:cNvSpPr/>
          <p:nvPr/>
        </p:nvSpPr>
        <p:spPr>
          <a:xfrm flipH="1">
            <a:off x="2452279"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70" name="Google Shape;270;p47"/>
          <p:cNvSpPr txBox="1">
            <a:spLocks noGrp="1"/>
          </p:cNvSpPr>
          <p:nvPr>
            <p:ph type="title"/>
          </p:nvPr>
        </p:nvSpPr>
        <p:spPr>
          <a:xfrm>
            <a:off x="234450" y="1145508"/>
            <a:ext cx="2046300" cy="35973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2400"/>
              <a:buNone/>
              <a:defRPr i="1">
                <a:latin typeface="Arial"/>
                <a:ea typeface="Arial"/>
                <a:cs typeface="Arial"/>
                <a:sym typeface="Arial"/>
              </a:defRPr>
            </a:lvl1pPr>
            <a:lvl2pPr lvl="1" algn="l" rtl="0">
              <a:lnSpc>
                <a:spcPct val="100000"/>
              </a:lnSpc>
              <a:spcBef>
                <a:spcPts val="0"/>
              </a:spcBef>
              <a:spcAft>
                <a:spcPts val="0"/>
              </a:spcAft>
              <a:buSzPts val="2400"/>
              <a:buNone/>
              <a:defRPr/>
            </a:lvl2pPr>
            <a:lvl3pPr lvl="2" algn="l" rtl="0">
              <a:lnSpc>
                <a:spcPct val="100000"/>
              </a:lnSpc>
              <a:spcBef>
                <a:spcPts val="0"/>
              </a:spcBef>
              <a:spcAft>
                <a:spcPts val="0"/>
              </a:spcAft>
              <a:buSzPts val="2400"/>
              <a:buNone/>
              <a:defRPr/>
            </a:lvl3pPr>
            <a:lvl4pPr lvl="3" algn="l" rtl="0">
              <a:lnSpc>
                <a:spcPct val="100000"/>
              </a:lnSpc>
              <a:spcBef>
                <a:spcPts val="0"/>
              </a:spcBef>
              <a:spcAft>
                <a:spcPts val="0"/>
              </a:spcAft>
              <a:buSzPts val="2400"/>
              <a:buNone/>
              <a:defRPr/>
            </a:lvl4pPr>
            <a:lvl5pPr lvl="4" algn="l" rtl="0">
              <a:lnSpc>
                <a:spcPct val="100000"/>
              </a:lnSpc>
              <a:spcBef>
                <a:spcPts val="0"/>
              </a:spcBef>
              <a:spcAft>
                <a:spcPts val="0"/>
              </a:spcAft>
              <a:buSzPts val="2400"/>
              <a:buNone/>
              <a:defRPr/>
            </a:lvl5pPr>
            <a:lvl6pPr lvl="5" algn="l" rtl="0">
              <a:lnSpc>
                <a:spcPct val="100000"/>
              </a:lnSpc>
              <a:spcBef>
                <a:spcPts val="0"/>
              </a:spcBef>
              <a:spcAft>
                <a:spcPts val="0"/>
              </a:spcAft>
              <a:buSzPts val="2400"/>
              <a:buNone/>
              <a:defRPr/>
            </a:lvl6pPr>
            <a:lvl7pPr lvl="6" algn="l" rtl="0">
              <a:lnSpc>
                <a:spcPct val="100000"/>
              </a:lnSpc>
              <a:spcBef>
                <a:spcPts val="0"/>
              </a:spcBef>
              <a:spcAft>
                <a:spcPts val="0"/>
              </a:spcAft>
              <a:buSzPts val="2400"/>
              <a:buNone/>
              <a:defRPr/>
            </a:lvl7pPr>
            <a:lvl8pPr lvl="7" algn="l" rtl="0">
              <a:lnSpc>
                <a:spcPct val="100000"/>
              </a:lnSpc>
              <a:spcBef>
                <a:spcPts val="0"/>
              </a:spcBef>
              <a:spcAft>
                <a:spcPts val="0"/>
              </a:spcAft>
              <a:buSzPts val="2400"/>
              <a:buNone/>
              <a:defRPr/>
            </a:lvl8pPr>
            <a:lvl9pPr lvl="8" algn="l" rtl="0">
              <a:lnSpc>
                <a:spcPct val="100000"/>
              </a:lnSpc>
              <a:spcBef>
                <a:spcPts val="0"/>
              </a:spcBef>
              <a:spcAft>
                <a:spcPts val="0"/>
              </a:spcAft>
              <a:buSzPts val="24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271"/>
        <p:cNvGrpSpPr/>
        <p:nvPr/>
      </p:nvGrpSpPr>
      <p:grpSpPr>
        <a:xfrm>
          <a:off x="0" y="0"/>
          <a:ext cx="0" cy="0"/>
          <a:chOff x="0" y="0"/>
          <a:chExt cx="0" cy="0"/>
        </a:xfrm>
      </p:grpSpPr>
      <p:pic>
        <p:nvPicPr>
          <p:cNvPr id="272" name="Google Shape;272;p48"/>
          <p:cNvPicPr preferRelativeResize="0"/>
          <p:nvPr/>
        </p:nvPicPr>
        <p:blipFill rotWithShape="1">
          <a:blip r:embed="rId2">
            <a:alphaModFix/>
          </a:blip>
          <a:srcRect r="21303"/>
          <a:stretch/>
        </p:blipFill>
        <p:spPr>
          <a:xfrm>
            <a:off x="-1" y="1"/>
            <a:ext cx="9144000" cy="5143500"/>
          </a:xfrm>
          <a:prstGeom prst="rect">
            <a:avLst/>
          </a:prstGeom>
          <a:noFill/>
          <a:ln>
            <a:noFill/>
          </a:ln>
        </p:spPr>
      </p:pic>
      <p:sp>
        <p:nvSpPr>
          <p:cNvPr id="273" name="Google Shape;273;p48"/>
          <p:cNvSpPr txBox="1">
            <a:spLocks noGrp="1"/>
          </p:cNvSpPr>
          <p:nvPr>
            <p:ph type="ctrTitle"/>
          </p:nvPr>
        </p:nvSpPr>
        <p:spPr>
          <a:xfrm>
            <a:off x="468925" y="2387250"/>
            <a:ext cx="3636600" cy="838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rgbClr val="F67031"/>
              </a:buClr>
              <a:buSzPts val="3000"/>
              <a:buNone/>
              <a:defRPr sz="3400" b="1">
                <a:solidFill>
                  <a:srgbClr val="007AC3"/>
                </a:solidFill>
                <a:latin typeface="Arial"/>
                <a:ea typeface="Arial"/>
                <a:cs typeface="Arial"/>
                <a:sym typeface="Arial"/>
              </a:defRPr>
            </a:lvl1pPr>
            <a:lvl2pPr lvl="1" algn="l" rtl="0">
              <a:lnSpc>
                <a:spcPct val="100000"/>
              </a:lnSpc>
              <a:spcBef>
                <a:spcPts val="0"/>
              </a:spcBef>
              <a:spcAft>
                <a:spcPts val="0"/>
              </a:spcAft>
              <a:buClr>
                <a:srgbClr val="F67031"/>
              </a:buClr>
              <a:buSzPts val="3000"/>
              <a:buNone/>
              <a:defRPr sz="3000" b="1">
                <a:solidFill>
                  <a:srgbClr val="F67031"/>
                </a:solidFill>
              </a:defRPr>
            </a:lvl2pPr>
            <a:lvl3pPr lvl="2" algn="l" rtl="0">
              <a:lnSpc>
                <a:spcPct val="100000"/>
              </a:lnSpc>
              <a:spcBef>
                <a:spcPts val="0"/>
              </a:spcBef>
              <a:spcAft>
                <a:spcPts val="0"/>
              </a:spcAft>
              <a:buClr>
                <a:srgbClr val="F67031"/>
              </a:buClr>
              <a:buSzPts val="3000"/>
              <a:buNone/>
              <a:defRPr sz="3000" b="1">
                <a:solidFill>
                  <a:srgbClr val="F67031"/>
                </a:solidFill>
              </a:defRPr>
            </a:lvl3pPr>
            <a:lvl4pPr lvl="3" algn="l" rtl="0">
              <a:lnSpc>
                <a:spcPct val="100000"/>
              </a:lnSpc>
              <a:spcBef>
                <a:spcPts val="0"/>
              </a:spcBef>
              <a:spcAft>
                <a:spcPts val="0"/>
              </a:spcAft>
              <a:buClr>
                <a:srgbClr val="F67031"/>
              </a:buClr>
              <a:buSzPts val="3000"/>
              <a:buNone/>
              <a:defRPr sz="3000" b="1">
                <a:solidFill>
                  <a:srgbClr val="F67031"/>
                </a:solidFill>
              </a:defRPr>
            </a:lvl4pPr>
            <a:lvl5pPr lvl="4" algn="l" rtl="0">
              <a:lnSpc>
                <a:spcPct val="100000"/>
              </a:lnSpc>
              <a:spcBef>
                <a:spcPts val="0"/>
              </a:spcBef>
              <a:spcAft>
                <a:spcPts val="0"/>
              </a:spcAft>
              <a:buClr>
                <a:srgbClr val="F67031"/>
              </a:buClr>
              <a:buSzPts val="3000"/>
              <a:buNone/>
              <a:defRPr sz="3000" b="1">
                <a:solidFill>
                  <a:srgbClr val="F67031"/>
                </a:solidFill>
              </a:defRPr>
            </a:lvl5pPr>
            <a:lvl6pPr lvl="5" algn="l" rtl="0">
              <a:lnSpc>
                <a:spcPct val="100000"/>
              </a:lnSpc>
              <a:spcBef>
                <a:spcPts val="0"/>
              </a:spcBef>
              <a:spcAft>
                <a:spcPts val="0"/>
              </a:spcAft>
              <a:buClr>
                <a:srgbClr val="F67031"/>
              </a:buClr>
              <a:buSzPts val="3000"/>
              <a:buNone/>
              <a:defRPr sz="3000" b="1">
                <a:solidFill>
                  <a:srgbClr val="F67031"/>
                </a:solidFill>
              </a:defRPr>
            </a:lvl6pPr>
            <a:lvl7pPr lvl="6" algn="l" rtl="0">
              <a:lnSpc>
                <a:spcPct val="100000"/>
              </a:lnSpc>
              <a:spcBef>
                <a:spcPts val="0"/>
              </a:spcBef>
              <a:spcAft>
                <a:spcPts val="0"/>
              </a:spcAft>
              <a:buClr>
                <a:srgbClr val="F67031"/>
              </a:buClr>
              <a:buSzPts val="3000"/>
              <a:buNone/>
              <a:defRPr sz="3000" b="1">
                <a:solidFill>
                  <a:srgbClr val="F67031"/>
                </a:solidFill>
              </a:defRPr>
            </a:lvl7pPr>
            <a:lvl8pPr lvl="7" algn="l" rtl="0">
              <a:lnSpc>
                <a:spcPct val="100000"/>
              </a:lnSpc>
              <a:spcBef>
                <a:spcPts val="0"/>
              </a:spcBef>
              <a:spcAft>
                <a:spcPts val="0"/>
              </a:spcAft>
              <a:buClr>
                <a:srgbClr val="F67031"/>
              </a:buClr>
              <a:buSzPts val="3000"/>
              <a:buNone/>
              <a:defRPr sz="3000" b="1">
                <a:solidFill>
                  <a:srgbClr val="F67031"/>
                </a:solidFill>
              </a:defRPr>
            </a:lvl8pPr>
            <a:lvl9pPr lvl="8" algn="l" rtl="0">
              <a:lnSpc>
                <a:spcPct val="100000"/>
              </a:lnSpc>
              <a:spcBef>
                <a:spcPts val="0"/>
              </a:spcBef>
              <a:spcAft>
                <a:spcPts val="0"/>
              </a:spcAft>
              <a:buClr>
                <a:srgbClr val="F67031"/>
              </a:buClr>
              <a:buSzPts val="3000"/>
              <a:buNone/>
              <a:defRPr sz="3000" b="1">
                <a:solidFill>
                  <a:srgbClr val="F67031"/>
                </a:solidFil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p:cSld name="1_Title 2">
    <p:bg>
      <p:bgPr>
        <a:solidFill>
          <a:schemeClr val="lt1"/>
        </a:solidFill>
        <a:effectLst/>
      </p:bgPr>
    </p:bg>
    <p:spTree>
      <p:nvGrpSpPr>
        <p:cNvPr id="1" name="Shape 274"/>
        <p:cNvGrpSpPr/>
        <p:nvPr/>
      </p:nvGrpSpPr>
      <p:grpSpPr>
        <a:xfrm>
          <a:off x="0" y="0"/>
          <a:ext cx="0" cy="0"/>
          <a:chOff x="0" y="0"/>
          <a:chExt cx="0" cy="0"/>
        </a:xfrm>
      </p:grpSpPr>
      <p:sp>
        <p:nvSpPr>
          <p:cNvPr id="275" name="Google Shape;275;p49"/>
          <p:cNvSpPr txBox="1">
            <a:spLocks noGrp="1"/>
          </p:cNvSpPr>
          <p:nvPr>
            <p:ph type="ctrTitle"/>
          </p:nvPr>
        </p:nvSpPr>
        <p:spPr>
          <a:xfrm>
            <a:off x="456004" y="637963"/>
            <a:ext cx="8071800" cy="5151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rgbClr val="F67031"/>
              </a:buClr>
              <a:buSzPts val="3000"/>
              <a:buNone/>
              <a:defRPr sz="2800" b="1">
                <a:solidFill>
                  <a:schemeClr val="dk1"/>
                </a:solidFill>
                <a:latin typeface="Arial"/>
                <a:ea typeface="Arial"/>
                <a:cs typeface="Arial"/>
                <a:sym typeface="Arial"/>
              </a:defRPr>
            </a:lvl1pPr>
            <a:lvl2pPr lvl="1" algn="l" rtl="0">
              <a:lnSpc>
                <a:spcPct val="100000"/>
              </a:lnSpc>
              <a:spcBef>
                <a:spcPts val="0"/>
              </a:spcBef>
              <a:spcAft>
                <a:spcPts val="0"/>
              </a:spcAft>
              <a:buClr>
                <a:srgbClr val="F67031"/>
              </a:buClr>
              <a:buSzPts val="3000"/>
              <a:buNone/>
              <a:defRPr sz="3000" b="1">
                <a:solidFill>
                  <a:srgbClr val="F67031"/>
                </a:solidFill>
              </a:defRPr>
            </a:lvl2pPr>
            <a:lvl3pPr lvl="2" algn="l" rtl="0">
              <a:lnSpc>
                <a:spcPct val="100000"/>
              </a:lnSpc>
              <a:spcBef>
                <a:spcPts val="0"/>
              </a:spcBef>
              <a:spcAft>
                <a:spcPts val="0"/>
              </a:spcAft>
              <a:buClr>
                <a:srgbClr val="F67031"/>
              </a:buClr>
              <a:buSzPts val="3000"/>
              <a:buNone/>
              <a:defRPr sz="3000" b="1">
                <a:solidFill>
                  <a:srgbClr val="F67031"/>
                </a:solidFill>
              </a:defRPr>
            </a:lvl3pPr>
            <a:lvl4pPr lvl="3" algn="l" rtl="0">
              <a:lnSpc>
                <a:spcPct val="100000"/>
              </a:lnSpc>
              <a:spcBef>
                <a:spcPts val="0"/>
              </a:spcBef>
              <a:spcAft>
                <a:spcPts val="0"/>
              </a:spcAft>
              <a:buClr>
                <a:srgbClr val="F67031"/>
              </a:buClr>
              <a:buSzPts val="3000"/>
              <a:buNone/>
              <a:defRPr sz="3000" b="1">
                <a:solidFill>
                  <a:srgbClr val="F67031"/>
                </a:solidFill>
              </a:defRPr>
            </a:lvl4pPr>
            <a:lvl5pPr lvl="4" algn="l" rtl="0">
              <a:lnSpc>
                <a:spcPct val="100000"/>
              </a:lnSpc>
              <a:spcBef>
                <a:spcPts val="0"/>
              </a:spcBef>
              <a:spcAft>
                <a:spcPts val="0"/>
              </a:spcAft>
              <a:buClr>
                <a:srgbClr val="F67031"/>
              </a:buClr>
              <a:buSzPts val="3000"/>
              <a:buNone/>
              <a:defRPr sz="3000" b="1">
                <a:solidFill>
                  <a:srgbClr val="F67031"/>
                </a:solidFill>
              </a:defRPr>
            </a:lvl5pPr>
            <a:lvl6pPr lvl="5" algn="l" rtl="0">
              <a:lnSpc>
                <a:spcPct val="100000"/>
              </a:lnSpc>
              <a:spcBef>
                <a:spcPts val="0"/>
              </a:spcBef>
              <a:spcAft>
                <a:spcPts val="0"/>
              </a:spcAft>
              <a:buClr>
                <a:srgbClr val="F67031"/>
              </a:buClr>
              <a:buSzPts val="3000"/>
              <a:buNone/>
              <a:defRPr sz="3000" b="1">
                <a:solidFill>
                  <a:srgbClr val="F67031"/>
                </a:solidFill>
              </a:defRPr>
            </a:lvl6pPr>
            <a:lvl7pPr lvl="6" algn="l" rtl="0">
              <a:lnSpc>
                <a:spcPct val="100000"/>
              </a:lnSpc>
              <a:spcBef>
                <a:spcPts val="0"/>
              </a:spcBef>
              <a:spcAft>
                <a:spcPts val="0"/>
              </a:spcAft>
              <a:buClr>
                <a:srgbClr val="F67031"/>
              </a:buClr>
              <a:buSzPts val="3000"/>
              <a:buNone/>
              <a:defRPr sz="3000" b="1">
                <a:solidFill>
                  <a:srgbClr val="F67031"/>
                </a:solidFill>
              </a:defRPr>
            </a:lvl7pPr>
            <a:lvl8pPr lvl="7" algn="l" rtl="0">
              <a:lnSpc>
                <a:spcPct val="100000"/>
              </a:lnSpc>
              <a:spcBef>
                <a:spcPts val="0"/>
              </a:spcBef>
              <a:spcAft>
                <a:spcPts val="0"/>
              </a:spcAft>
              <a:buClr>
                <a:srgbClr val="F67031"/>
              </a:buClr>
              <a:buSzPts val="3000"/>
              <a:buNone/>
              <a:defRPr sz="3000" b="1">
                <a:solidFill>
                  <a:srgbClr val="F67031"/>
                </a:solidFill>
              </a:defRPr>
            </a:lvl8pPr>
            <a:lvl9pPr lvl="8" algn="l" rtl="0">
              <a:lnSpc>
                <a:spcPct val="100000"/>
              </a:lnSpc>
              <a:spcBef>
                <a:spcPts val="0"/>
              </a:spcBef>
              <a:spcAft>
                <a:spcPts val="0"/>
              </a:spcAft>
              <a:buClr>
                <a:srgbClr val="F67031"/>
              </a:buClr>
              <a:buSzPts val="3000"/>
              <a:buNone/>
              <a:defRPr sz="3000" b="1">
                <a:solidFill>
                  <a:srgbClr val="F67031"/>
                </a:solidFill>
              </a:defRPr>
            </a:lvl9pPr>
          </a:lstStyle>
          <a:p>
            <a:endParaRPr/>
          </a:p>
        </p:txBody>
      </p:sp>
      <p:sp>
        <p:nvSpPr>
          <p:cNvPr id="276" name="Google Shape;276;p49"/>
          <p:cNvSpPr txBox="1">
            <a:spLocks noGrp="1"/>
          </p:cNvSpPr>
          <p:nvPr>
            <p:ph type="subTitle" idx="1"/>
          </p:nvPr>
        </p:nvSpPr>
        <p:spPr>
          <a:xfrm>
            <a:off x="336737" y="1140458"/>
            <a:ext cx="3718500" cy="3702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Clr>
                <a:srgbClr val="999999"/>
              </a:buClr>
              <a:buSzPts val="1400"/>
              <a:buFont typeface="Georgia"/>
              <a:buNone/>
              <a:defRPr sz="1600" i="1">
                <a:solidFill>
                  <a:srgbClr val="007AC3"/>
                </a:solidFill>
                <a:latin typeface="Arial"/>
                <a:ea typeface="Arial"/>
                <a:cs typeface="Arial"/>
                <a:sym typeface="Arial"/>
              </a:defRPr>
            </a:lvl1pPr>
            <a:lvl2pPr lvl="1" algn="l" rtl="0">
              <a:lnSpc>
                <a:spcPct val="115000"/>
              </a:lnSpc>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2pPr>
            <a:lvl3pPr lvl="2" algn="l" rtl="0">
              <a:lnSpc>
                <a:spcPct val="115000"/>
              </a:lnSpc>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3pPr>
            <a:lvl4pPr lvl="3" algn="l" rtl="0">
              <a:lnSpc>
                <a:spcPct val="115000"/>
              </a:lnSpc>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4pPr>
            <a:lvl5pPr lvl="4" algn="l" rtl="0">
              <a:lnSpc>
                <a:spcPct val="115000"/>
              </a:lnSpc>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5pPr>
            <a:lvl6pPr lvl="5" algn="l" rtl="0">
              <a:lnSpc>
                <a:spcPct val="115000"/>
              </a:lnSpc>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6pPr>
            <a:lvl7pPr lvl="6" algn="l" rtl="0">
              <a:lnSpc>
                <a:spcPct val="115000"/>
              </a:lnSpc>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7pPr>
            <a:lvl8pPr lvl="7" algn="l" rtl="0">
              <a:lnSpc>
                <a:spcPct val="115000"/>
              </a:lnSpc>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8pPr>
            <a:lvl9pPr lvl="8" algn="l" rtl="0">
              <a:lnSpc>
                <a:spcPct val="115000"/>
              </a:lnSpc>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9pPr>
          </a:lstStyle>
          <a:p>
            <a:endParaRPr/>
          </a:p>
        </p:txBody>
      </p:sp>
      <p:pic>
        <p:nvPicPr>
          <p:cNvPr id="277" name="Google Shape;277;p49"/>
          <p:cNvPicPr preferRelativeResize="0"/>
          <p:nvPr/>
        </p:nvPicPr>
        <p:blipFill rotWithShape="1">
          <a:blip r:embed="rId2">
            <a:alphaModFix/>
          </a:blip>
          <a:srcRect/>
          <a:stretch/>
        </p:blipFill>
        <p:spPr>
          <a:xfrm>
            <a:off x="8218170" y="135255"/>
            <a:ext cx="734379" cy="491491"/>
          </a:xfrm>
          <a:prstGeom prst="rect">
            <a:avLst/>
          </a:prstGeom>
          <a:noFill/>
          <a:ln>
            <a:noFill/>
          </a:ln>
        </p:spPr>
      </p:pic>
      <p:sp>
        <p:nvSpPr>
          <p:cNvPr id="278" name="Google Shape;278;p49"/>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 1 column half">
  <p:cSld name="TITLE_AND_BODY_1_1_1">
    <p:spTree>
      <p:nvGrpSpPr>
        <p:cNvPr id="1" name="Shape 279"/>
        <p:cNvGrpSpPr/>
        <p:nvPr/>
      </p:nvGrpSpPr>
      <p:grpSpPr>
        <a:xfrm>
          <a:off x="0" y="0"/>
          <a:ext cx="0" cy="0"/>
          <a:chOff x="0" y="0"/>
          <a:chExt cx="0" cy="0"/>
        </a:xfrm>
      </p:grpSpPr>
      <p:pic>
        <p:nvPicPr>
          <p:cNvPr id="280" name="Google Shape;280;p50"/>
          <p:cNvPicPr preferRelativeResize="0"/>
          <p:nvPr/>
        </p:nvPicPr>
        <p:blipFill rotWithShape="1">
          <a:blip r:embed="rId2">
            <a:alphaModFix/>
          </a:blip>
          <a:srcRect/>
          <a:stretch/>
        </p:blipFill>
        <p:spPr>
          <a:xfrm rot="10800000" flipH="1">
            <a:off x="-2819400" y="4629150"/>
            <a:ext cx="9144000" cy="148817"/>
          </a:xfrm>
          <a:prstGeom prst="rect">
            <a:avLst/>
          </a:prstGeom>
          <a:noFill/>
          <a:ln>
            <a:noFill/>
          </a:ln>
        </p:spPr>
      </p:pic>
      <p:grpSp>
        <p:nvGrpSpPr>
          <p:cNvPr id="281" name="Google Shape;281;p50"/>
          <p:cNvGrpSpPr/>
          <p:nvPr/>
        </p:nvGrpSpPr>
        <p:grpSpPr>
          <a:xfrm flipH="1">
            <a:off x="4592096" y="0"/>
            <a:ext cx="4551903" cy="5143500"/>
            <a:chOff x="-1986524" y="0"/>
            <a:chExt cx="4551903" cy="5143500"/>
          </a:xfrm>
        </p:grpSpPr>
        <p:sp>
          <p:nvSpPr>
            <p:cNvPr id="282" name="Google Shape;282;p50"/>
            <p:cNvSpPr/>
            <p:nvPr/>
          </p:nvSpPr>
          <p:spPr>
            <a:xfrm>
              <a:off x="-1986524" y="0"/>
              <a:ext cx="4548900" cy="5143500"/>
            </a:xfrm>
            <a:prstGeom prst="rect">
              <a:avLst/>
            </a:prstGeom>
            <a:solidFill>
              <a:srgbClr val="007AC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3" name="Google Shape;283;p50"/>
            <p:cNvSpPr/>
            <p:nvPr/>
          </p:nvSpPr>
          <p:spPr>
            <a:xfrm flipH="1">
              <a:off x="2452279"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grpSp>
      <p:sp>
        <p:nvSpPr>
          <p:cNvPr id="284" name="Google Shape;284;p5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85" name="Google Shape;285;p50"/>
          <p:cNvSpPr txBox="1">
            <a:spLocks noGrp="1"/>
          </p:cNvSpPr>
          <p:nvPr>
            <p:ph type="title"/>
          </p:nvPr>
        </p:nvSpPr>
        <p:spPr>
          <a:xfrm>
            <a:off x="511425" y="1992319"/>
            <a:ext cx="3517200" cy="9735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rgbClr val="F67031"/>
              </a:buClr>
              <a:buSzPts val="2400"/>
              <a:buNone/>
              <a:defRPr sz="2800" i="1">
                <a:solidFill>
                  <a:srgbClr val="007AC3"/>
                </a:solidFill>
                <a:latin typeface="Arial"/>
                <a:ea typeface="Arial"/>
                <a:cs typeface="Arial"/>
                <a:sym typeface="Arial"/>
              </a:defRPr>
            </a:lvl1pPr>
            <a:lvl2pPr lvl="1" algn="l" rtl="0">
              <a:lnSpc>
                <a:spcPct val="100000"/>
              </a:lnSpc>
              <a:spcBef>
                <a:spcPts val="0"/>
              </a:spcBef>
              <a:spcAft>
                <a:spcPts val="0"/>
              </a:spcAft>
              <a:buClr>
                <a:srgbClr val="F67031"/>
              </a:buClr>
              <a:buSzPts val="2400"/>
              <a:buNone/>
              <a:defRPr>
                <a:solidFill>
                  <a:srgbClr val="F67031"/>
                </a:solidFill>
              </a:defRPr>
            </a:lvl2pPr>
            <a:lvl3pPr lvl="2" algn="l" rtl="0">
              <a:lnSpc>
                <a:spcPct val="100000"/>
              </a:lnSpc>
              <a:spcBef>
                <a:spcPts val="0"/>
              </a:spcBef>
              <a:spcAft>
                <a:spcPts val="0"/>
              </a:spcAft>
              <a:buClr>
                <a:srgbClr val="F67031"/>
              </a:buClr>
              <a:buSzPts val="2400"/>
              <a:buNone/>
              <a:defRPr>
                <a:solidFill>
                  <a:srgbClr val="F67031"/>
                </a:solidFill>
              </a:defRPr>
            </a:lvl3pPr>
            <a:lvl4pPr lvl="3" algn="l" rtl="0">
              <a:lnSpc>
                <a:spcPct val="100000"/>
              </a:lnSpc>
              <a:spcBef>
                <a:spcPts val="0"/>
              </a:spcBef>
              <a:spcAft>
                <a:spcPts val="0"/>
              </a:spcAft>
              <a:buClr>
                <a:srgbClr val="F67031"/>
              </a:buClr>
              <a:buSzPts val="2400"/>
              <a:buNone/>
              <a:defRPr>
                <a:solidFill>
                  <a:srgbClr val="F67031"/>
                </a:solidFill>
              </a:defRPr>
            </a:lvl4pPr>
            <a:lvl5pPr lvl="4" algn="l" rtl="0">
              <a:lnSpc>
                <a:spcPct val="100000"/>
              </a:lnSpc>
              <a:spcBef>
                <a:spcPts val="0"/>
              </a:spcBef>
              <a:spcAft>
                <a:spcPts val="0"/>
              </a:spcAft>
              <a:buClr>
                <a:srgbClr val="F67031"/>
              </a:buClr>
              <a:buSzPts val="2400"/>
              <a:buNone/>
              <a:defRPr>
                <a:solidFill>
                  <a:srgbClr val="F67031"/>
                </a:solidFill>
              </a:defRPr>
            </a:lvl5pPr>
            <a:lvl6pPr lvl="5" algn="l" rtl="0">
              <a:lnSpc>
                <a:spcPct val="100000"/>
              </a:lnSpc>
              <a:spcBef>
                <a:spcPts val="0"/>
              </a:spcBef>
              <a:spcAft>
                <a:spcPts val="0"/>
              </a:spcAft>
              <a:buClr>
                <a:srgbClr val="F67031"/>
              </a:buClr>
              <a:buSzPts val="2400"/>
              <a:buNone/>
              <a:defRPr>
                <a:solidFill>
                  <a:srgbClr val="F67031"/>
                </a:solidFill>
              </a:defRPr>
            </a:lvl6pPr>
            <a:lvl7pPr lvl="6" algn="l" rtl="0">
              <a:lnSpc>
                <a:spcPct val="100000"/>
              </a:lnSpc>
              <a:spcBef>
                <a:spcPts val="0"/>
              </a:spcBef>
              <a:spcAft>
                <a:spcPts val="0"/>
              </a:spcAft>
              <a:buClr>
                <a:srgbClr val="F67031"/>
              </a:buClr>
              <a:buSzPts val="2400"/>
              <a:buNone/>
              <a:defRPr>
                <a:solidFill>
                  <a:srgbClr val="F67031"/>
                </a:solidFill>
              </a:defRPr>
            </a:lvl7pPr>
            <a:lvl8pPr lvl="7" algn="l" rtl="0">
              <a:lnSpc>
                <a:spcPct val="100000"/>
              </a:lnSpc>
              <a:spcBef>
                <a:spcPts val="0"/>
              </a:spcBef>
              <a:spcAft>
                <a:spcPts val="0"/>
              </a:spcAft>
              <a:buClr>
                <a:srgbClr val="F67031"/>
              </a:buClr>
              <a:buSzPts val="2400"/>
              <a:buNone/>
              <a:defRPr>
                <a:solidFill>
                  <a:srgbClr val="F67031"/>
                </a:solidFill>
              </a:defRPr>
            </a:lvl8pPr>
            <a:lvl9pPr lvl="8" algn="l" rtl="0">
              <a:lnSpc>
                <a:spcPct val="100000"/>
              </a:lnSpc>
              <a:spcBef>
                <a:spcPts val="0"/>
              </a:spcBef>
              <a:spcAft>
                <a:spcPts val="0"/>
              </a:spcAft>
              <a:buClr>
                <a:srgbClr val="F67031"/>
              </a:buClr>
              <a:buSzPts val="2400"/>
              <a:buNone/>
              <a:defRPr>
                <a:solidFill>
                  <a:srgbClr val="F67031"/>
                </a:solidFill>
              </a:defRPr>
            </a:lvl9pPr>
          </a:lstStyle>
          <a:p>
            <a:endParaRPr/>
          </a:p>
        </p:txBody>
      </p:sp>
      <p:sp>
        <p:nvSpPr>
          <p:cNvPr id="286" name="Google Shape;286;p50"/>
          <p:cNvSpPr txBox="1">
            <a:spLocks noGrp="1"/>
          </p:cNvSpPr>
          <p:nvPr>
            <p:ph type="body" idx="1"/>
          </p:nvPr>
        </p:nvSpPr>
        <p:spPr>
          <a:xfrm>
            <a:off x="511425" y="3015419"/>
            <a:ext cx="3517200" cy="983700"/>
          </a:xfrm>
          <a:prstGeom prst="rect">
            <a:avLst/>
          </a:prstGeom>
          <a:noFill/>
          <a:ln>
            <a:noFill/>
          </a:ln>
        </p:spPr>
        <p:txBody>
          <a:bodyPr spcFirstLastPara="1" wrap="square" lIns="91425" tIns="91425" rIns="91425" bIns="91425" anchor="t" anchorCtr="0">
            <a:noAutofit/>
          </a:bodyPr>
          <a:lstStyle>
            <a:lvl1pPr marL="457200" lvl="0" indent="-304800" algn="l" rtl="0">
              <a:lnSpc>
                <a:spcPct val="115000"/>
              </a:lnSpc>
              <a:spcBef>
                <a:spcPts val="600"/>
              </a:spcBef>
              <a:spcAft>
                <a:spcPts val="0"/>
              </a:spcAft>
              <a:buSzPts val="1200"/>
              <a:buChar char="▪"/>
              <a:defRPr sz="1200">
                <a:solidFill>
                  <a:schemeClr val="dk1"/>
                </a:solidFill>
                <a:latin typeface="Arial"/>
                <a:ea typeface="Arial"/>
                <a:cs typeface="Arial"/>
                <a:sym typeface="Arial"/>
              </a:defRPr>
            </a:lvl1pPr>
            <a:lvl2pPr marL="914400" lvl="1" indent="-304800" algn="l" rtl="0">
              <a:lnSpc>
                <a:spcPct val="115000"/>
              </a:lnSpc>
              <a:spcBef>
                <a:spcPts val="0"/>
              </a:spcBef>
              <a:spcAft>
                <a:spcPts val="0"/>
              </a:spcAft>
              <a:buSzPts val="1200"/>
              <a:buChar char="-"/>
              <a:defRPr sz="1200"/>
            </a:lvl2pPr>
            <a:lvl3pPr marL="1371600" lvl="2" indent="-304800" algn="l" rtl="0">
              <a:lnSpc>
                <a:spcPct val="115000"/>
              </a:lnSpc>
              <a:spcBef>
                <a:spcPts val="0"/>
              </a:spcBef>
              <a:spcAft>
                <a:spcPts val="0"/>
              </a:spcAft>
              <a:buSzPts val="1200"/>
              <a:buChar char="-"/>
              <a:defRPr sz="1200"/>
            </a:lvl3pPr>
            <a:lvl4pPr marL="1828800" lvl="3" indent="-304800" algn="l" rtl="0">
              <a:lnSpc>
                <a:spcPct val="115000"/>
              </a:lnSpc>
              <a:spcBef>
                <a:spcPts val="0"/>
              </a:spcBef>
              <a:spcAft>
                <a:spcPts val="0"/>
              </a:spcAft>
              <a:buSzPts val="1200"/>
              <a:buChar char="-"/>
              <a:defRPr sz="1200"/>
            </a:lvl4pPr>
            <a:lvl5pPr marL="2286000" lvl="4" indent="-304800" algn="l" rtl="0">
              <a:lnSpc>
                <a:spcPct val="115000"/>
              </a:lnSpc>
              <a:spcBef>
                <a:spcPts val="0"/>
              </a:spcBef>
              <a:spcAft>
                <a:spcPts val="0"/>
              </a:spcAft>
              <a:buSzPts val="1200"/>
              <a:buChar char="-"/>
              <a:defRPr sz="1200"/>
            </a:lvl5pPr>
            <a:lvl6pPr marL="2743200" lvl="5" indent="-304800" algn="l" rtl="0">
              <a:lnSpc>
                <a:spcPct val="115000"/>
              </a:lnSpc>
              <a:spcBef>
                <a:spcPts val="0"/>
              </a:spcBef>
              <a:spcAft>
                <a:spcPts val="0"/>
              </a:spcAft>
              <a:buSzPts val="1200"/>
              <a:buChar char="-"/>
              <a:defRPr sz="1200"/>
            </a:lvl6pPr>
            <a:lvl7pPr marL="3200400" lvl="6" indent="-304800" algn="l" rtl="0">
              <a:lnSpc>
                <a:spcPct val="115000"/>
              </a:lnSpc>
              <a:spcBef>
                <a:spcPts val="0"/>
              </a:spcBef>
              <a:spcAft>
                <a:spcPts val="0"/>
              </a:spcAft>
              <a:buSzPts val="1200"/>
              <a:buChar char="-"/>
              <a:defRPr sz="1200"/>
            </a:lvl7pPr>
            <a:lvl8pPr marL="3657600" lvl="7" indent="-304800" algn="l" rtl="0">
              <a:lnSpc>
                <a:spcPct val="115000"/>
              </a:lnSpc>
              <a:spcBef>
                <a:spcPts val="0"/>
              </a:spcBef>
              <a:spcAft>
                <a:spcPts val="0"/>
              </a:spcAft>
              <a:buSzPts val="1200"/>
              <a:buChar char="-"/>
              <a:defRPr sz="1200"/>
            </a:lvl8pPr>
            <a:lvl9pPr marL="4114800" lvl="8" indent="-304800" algn="l" rtl="0">
              <a:lnSpc>
                <a:spcPct val="115000"/>
              </a:lnSpc>
              <a:spcBef>
                <a:spcPts val="0"/>
              </a:spcBef>
              <a:spcAft>
                <a:spcPts val="0"/>
              </a:spcAft>
              <a:buSzPts val="1200"/>
              <a:buChar char="-"/>
              <a:defRPr sz="1200"/>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Slide - Arzt">
  <p:cSld name="Title Slide">
    <p:spTree>
      <p:nvGrpSpPr>
        <p:cNvPr id="1" name="Shape 293"/>
        <p:cNvGrpSpPr/>
        <p:nvPr/>
      </p:nvGrpSpPr>
      <p:grpSpPr>
        <a:xfrm>
          <a:off x="0" y="0"/>
          <a:ext cx="0" cy="0"/>
          <a:chOff x="0" y="0"/>
          <a:chExt cx="0" cy="0"/>
        </a:xfrm>
      </p:grpSpPr>
      <p:pic>
        <p:nvPicPr>
          <p:cNvPr id="294" name="Google Shape;294;p52"/>
          <p:cNvPicPr preferRelativeResize="0"/>
          <p:nvPr/>
        </p:nvPicPr>
        <p:blipFill rotWithShape="1">
          <a:blip r:embed="rId2">
            <a:alphaModFix/>
          </a:blip>
          <a:srcRect t="9641"/>
          <a:stretch/>
        </p:blipFill>
        <p:spPr>
          <a:xfrm>
            <a:off x="0" y="3363974"/>
            <a:ext cx="9144001" cy="1779600"/>
          </a:xfrm>
          <a:prstGeom prst="rect">
            <a:avLst/>
          </a:prstGeom>
          <a:noFill/>
          <a:ln>
            <a:noFill/>
          </a:ln>
        </p:spPr>
      </p:pic>
      <p:cxnSp>
        <p:nvCxnSpPr>
          <p:cNvPr id="295" name="Google Shape;295;p52"/>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296" name="Google Shape;296;p52"/>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297" name="Google Shape;297;p52"/>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800"/>
              <a:buFont typeface="Times New Roman"/>
              <a:buNone/>
              <a:defRPr sz="28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pic>
        <p:nvPicPr>
          <p:cNvPr id="298" name="Google Shape;298;p52"/>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299" name="Google Shape;299;p52"/>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00"/>
        <p:cNvGrpSpPr/>
        <p:nvPr/>
      </p:nvGrpSpPr>
      <p:grpSpPr>
        <a:xfrm>
          <a:off x="0" y="0"/>
          <a:ext cx="0" cy="0"/>
          <a:chOff x="0" y="0"/>
          <a:chExt cx="0" cy="0"/>
        </a:xfrm>
      </p:grpSpPr>
      <p:sp>
        <p:nvSpPr>
          <p:cNvPr id="301" name="Google Shape;301;p53"/>
          <p:cNvSpPr txBox="1">
            <a:spLocks noGrp="1"/>
          </p:cNvSpPr>
          <p:nvPr>
            <p:ph type="body" idx="1"/>
          </p:nvPr>
        </p:nvSpPr>
        <p:spPr>
          <a:xfrm>
            <a:off x="397120" y="1354931"/>
            <a:ext cx="8354100" cy="3354000"/>
          </a:xfrm>
          <a:prstGeom prst="rect">
            <a:avLst/>
          </a:prstGeom>
          <a:noFill/>
          <a:ln>
            <a:noFill/>
          </a:ln>
        </p:spPr>
        <p:txBody>
          <a:bodyPr spcFirstLastPara="1" wrap="square" lIns="91425" tIns="91425" rIns="91425" bIns="91425" anchor="t" anchorCtr="0">
            <a:noAutofit/>
          </a:bodyPr>
          <a:lstStyle>
            <a:lvl1pPr marL="457200" lvl="0" indent="-336550" algn="l" rtl="0">
              <a:spcBef>
                <a:spcPts val="1275"/>
              </a:spcBef>
              <a:spcAft>
                <a:spcPts val="0"/>
              </a:spcAft>
              <a:buClr>
                <a:schemeClr val="dk1"/>
              </a:buClr>
              <a:buSzPts val="1700"/>
              <a:buFont typeface="Arial"/>
              <a:buChar char="●"/>
              <a:defRPr sz="1700"/>
            </a:lvl1pPr>
            <a:lvl2pPr marL="914400" lvl="1" indent="-336550" algn="l" rtl="0">
              <a:spcBef>
                <a:spcPts val="1000"/>
              </a:spcBef>
              <a:spcAft>
                <a:spcPts val="0"/>
              </a:spcAft>
              <a:buClr>
                <a:schemeClr val="dk1"/>
              </a:buClr>
              <a:buSzPts val="1700"/>
              <a:buChar char="○"/>
              <a:defRPr sz="1700"/>
            </a:lvl2pPr>
            <a:lvl3pPr marL="1371600" lvl="2" indent="-336550" algn="l" rtl="0">
              <a:spcBef>
                <a:spcPts val="1000"/>
              </a:spcBef>
              <a:spcAft>
                <a:spcPts val="0"/>
              </a:spcAft>
              <a:buClr>
                <a:schemeClr val="dk1"/>
              </a:buClr>
              <a:buSzPts val="1700"/>
              <a:buChar char="■"/>
              <a:defRPr sz="1700"/>
            </a:lvl3pPr>
            <a:lvl4pPr marL="1828800" lvl="3" indent="-336550" algn="l" rtl="0">
              <a:spcBef>
                <a:spcPts val="1000"/>
              </a:spcBef>
              <a:spcAft>
                <a:spcPts val="0"/>
              </a:spcAft>
              <a:buClr>
                <a:schemeClr val="dk1"/>
              </a:buClr>
              <a:buSzPts val="1700"/>
              <a:buChar char="●"/>
              <a:defRPr sz="1700"/>
            </a:lvl4pPr>
            <a:lvl5pPr marL="2286000" lvl="4" indent="-336550" algn="l" rtl="0">
              <a:spcBef>
                <a:spcPts val="1000"/>
              </a:spcBef>
              <a:spcAft>
                <a:spcPts val="0"/>
              </a:spcAft>
              <a:buClr>
                <a:schemeClr val="dk1"/>
              </a:buClr>
              <a:buSzPts val="1700"/>
              <a:buChar char="○"/>
              <a:defRPr sz="1700"/>
            </a:lvl5pPr>
            <a:lvl6pPr marL="2743200" lvl="5" indent="-336550" algn="l" rtl="0">
              <a:spcBef>
                <a:spcPts val="1000"/>
              </a:spcBef>
              <a:spcAft>
                <a:spcPts val="0"/>
              </a:spcAft>
              <a:buClr>
                <a:schemeClr val="dk1"/>
              </a:buClr>
              <a:buSzPts val="1700"/>
              <a:buChar char="■"/>
              <a:defRPr sz="1700"/>
            </a:lvl6pPr>
            <a:lvl7pPr marL="3200400" lvl="6" indent="-336550" algn="l" rtl="0">
              <a:spcBef>
                <a:spcPts val="1000"/>
              </a:spcBef>
              <a:spcAft>
                <a:spcPts val="0"/>
              </a:spcAft>
              <a:buClr>
                <a:schemeClr val="dk1"/>
              </a:buClr>
              <a:buSzPts val="1700"/>
              <a:buChar char="●"/>
              <a:defRPr sz="1700"/>
            </a:lvl7pPr>
            <a:lvl8pPr marL="3657600" lvl="7" indent="-336550" algn="l" rtl="0">
              <a:spcBef>
                <a:spcPts val="1000"/>
              </a:spcBef>
              <a:spcAft>
                <a:spcPts val="0"/>
              </a:spcAft>
              <a:buClr>
                <a:schemeClr val="dk1"/>
              </a:buClr>
              <a:buSzPts val="1700"/>
              <a:buChar char="○"/>
              <a:defRPr sz="1700"/>
            </a:lvl8pPr>
            <a:lvl9pPr marL="4114800" lvl="8" indent="-336550" algn="l" rtl="0">
              <a:spcBef>
                <a:spcPts val="1000"/>
              </a:spcBef>
              <a:spcAft>
                <a:spcPts val="1000"/>
              </a:spcAft>
              <a:buClr>
                <a:schemeClr val="dk1"/>
              </a:buClr>
              <a:buSzPts val="1700"/>
              <a:buChar char="■"/>
              <a:defRPr sz="1700"/>
            </a:lvl9pPr>
          </a:lstStyle>
          <a:p>
            <a:endParaRPr/>
          </a:p>
        </p:txBody>
      </p:sp>
      <p:sp>
        <p:nvSpPr>
          <p:cNvPr id="302" name="Google Shape;302;p53"/>
          <p:cNvSpPr txBox="1">
            <a:spLocks noGrp="1"/>
          </p:cNvSpPr>
          <p:nvPr>
            <p:ph type="title"/>
          </p:nvPr>
        </p:nvSpPr>
        <p:spPr>
          <a:xfrm>
            <a:off x="384450" y="339325"/>
            <a:ext cx="7382100" cy="982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3" name="Google Shape;303;p53"/>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Sub and Content">
  <p:cSld name="Title/Sub and Content">
    <p:spTree>
      <p:nvGrpSpPr>
        <p:cNvPr id="1" name="Shape 304"/>
        <p:cNvGrpSpPr/>
        <p:nvPr/>
      </p:nvGrpSpPr>
      <p:grpSpPr>
        <a:xfrm>
          <a:off x="0" y="0"/>
          <a:ext cx="0" cy="0"/>
          <a:chOff x="0" y="0"/>
          <a:chExt cx="0" cy="0"/>
        </a:xfrm>
      </p:grpSpPr>
      <p:sp>
        <p:nvSpPr>
          <p:cNvPr id="305" name="Google Shape;305;p54"/>
          <p:cNvSpPr txBox="1">
            <a:spLocks noGrp="1"/>
          </p:cNvSpPr>
          <p:nvPr>
            <p:ph type="body" idx="1"/>
          </p:nvPr>
        </p:nvSpPr>
        <p:spPr>
          <a:xfrm>
            <a:off x="397120" y="1354931"/>
            <a:ext cx="8354100" cy="3354000"/>
          </a:xfrm>
          <a:prstGeom prst="rect">
            <a:avLst/>
          </a:prstGeom>
          <a:noFill/>
          <a:ln>
            <a:noFill/>
          </a:ln>
        </p:spPr>
        <p:txBody>
          <a:bodyPr spcFirstLastPara="1" wrap="square" lIns="91425" tIns="91425" rIns="91425" bIns="91425" anchor="t" anchorCtr="0">
            <a:noAutofit/>
          </a:bodyPr>
          <a:lstStyle>
            <a:lvl1pPr marL="457200" lvl="0" indent="-336550" algn="l" rtl="0">
              <a:spcBef>
                <a:spcPts val="1275"/>
              </a:spcBef>
              <a:spcAft>
                <a:spcPts val="0"/>
              </a:spcAft>
              <a:buClr>
                <a:schemeClr val="dk1"/>
              </a:buClr>
              <a:buSzPts val="1700"/>
              <a:buFont typeface="Arial"/>
              <a:buChar char="●"/>
              <a:defRPr/>
            </a:lvl1pPr>
            <a:lvl2pPr marL="914400" lvl="1" indent="-336550" algn="l" rtl="0">
              <a:spcBef>
                <a:spcPts val="1000"/>
              </a:spcBef>
              <a:spcAft>
                <a:spcPts val="0"/>
              </a:spcAft>
              <a:buClr>
                <a:schemeClr val="dk1"/>
              </a:buClr>
              <a:buSzPts val="1700"/>
              <a:buChar char="○"/>
              <a:defRPr/>
            </a:lvl2pPr>
            <a:lvl3pPr marL="1371600" lvl="2" indent="-336550" algn="l" rtl="0">
              <a:spcBef>
                <a:spcPts val="1000"/>
              </a:spcBef>
              <a:spcAft>
                <a:spcPts val="0"/>
              </a:spcAft>
              <a:buClr>
                <a:schemeClr val="dk1"/>
              </a:buClr>
              <a:buSzPts val="1700"/>
              <a:buChar char="■"/>
              <a:defRPr/>
            </a:lvl3pPr>
            <a:lvl4pPr marL="1828800" lvl="3" indent="-336550" algn="l" rtl="0">
              <a:spcBef>
                <a:spcPts val="1000"/>
              </a:spcBef>
              <a:spcAft>
                <a:spcPts val="0"/>
              </a:spcAft>
              <a:buClr>
                <a:schemeClr val="dk1"/>
              </a:buClr>
              <a:buSzPts val="1700"/>
              <a:buChar char="●"/>
              <a:defRPr/>
            </a:lvl4pPr>
            <a:lvl5pPr marL="2286000" lvl="4" indent="-336550" algn="l" rtl="0">
              <a:spcBef>
                <a:spcPts val="1000"/>
              </a:spcBef>
              <a:spcAft>
                <a:spcPts val="0"/>
              </a:spcAft>
              <a:buClr>
                <a:schemeClr val="dk1"/>
              </a:buClr>
              <a:buSzPts val="1700"/>
              <a:buChar char="○"/>
              <a:defRPr/>
            </a:lvl5pPr>
            <a:lvl6pPr marL="2743200" lvl="5" indent="-336550" algn="l" rtl="0">
              <a:spcBef>
                <a:spcPts val="1000"/>
              </a:spcBef>
              <a:spcAft>
                <a:spcPts val="0"/>
              </a:spcAft>
              <a:buClr>
                <a:schemeClr val="dk1"/>
              </a:buClr>
              <a:buSzPts val="1700"/>
              <a:buChar char="■"/>
              <a:defRPr/>
            </a:lvl6pPr>
            <a:lvl7pPr marL="3200400" lvl="6" indent="-336550" algn="l" rtl="0">
              <a:spcBef>
                <a:spcPts val="1000"/>
              </a:spcBef>
              <a:spcAft>
                <a:spcPts val="0"/>
              </a:spcAft>
              <a:buClr>
                <a:schemeClr val="dk1"/>
              </a:buClr>
              <a:buSzPts val="1700"/>
              <a:buChar char="●"/>
              <a:defRPr/>
            </a:lvl7pPr>
            <a:lvl8pPr marL="3657600" lvl="7" indent="-336550" algn="l" rtl="0">
              <a:spcBef>
                <a:spcPts val="1000"/>
              </a:spcBef>
              <a:spcAft>
                <a:spcPts val="0"/>
              </a:spcAft>
              <a:buClr>
                <a:schemeClr val="dk1"/>
              </a:buClr>
              <a:buSzPts val="1700"/>
              <a:buChar char="○"/>
              <a:defRPr/>
            </a:lvl8pPr>
            <a:lvl9pPr marL="4114800" lvl="8" indent="-336550" algn="l" rtl="0">
              <a:spcBef>
                <a:spcPts val="1000"/>
              </a:spcBef>
              <a:spcAft>
                <a:spcPts val="1000"/>
              </a:spcAft>
              <a:buClr>
                <a:schemeClr val="dk1"/>
              </a:buClr>
              <a:buSzPts val="1700"/>
              <a:buChar char="■"/>
              <a:defRPr/>
            </a:lvl9pPr>
          </a:lstStyle>
          <a:p>
            <a:endParaRPr/>
          </a:p>
        </p:txBody>
      </p:sp>
      <p:sp>
        <p:nvSpPr>
          <p:cNvPr id="306" name="Google Shape;306;p54"/>
          <p:cNvSpPr txBox="1">
            <a:spLocks noGrp="1"/>
          </p:cNvSpPr>
          <p:nvPr>
            <p:ph type="subTitle" idx="2"/>
          </p:nvPr>
        </p:nvSpPr>
        <p:spPr>
          <a:xfrm>
            <a:off x="384450" y="821725"/>
            <a:ext cx="8375700" cy="4824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307" name="Google Shape;307;p54"/>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8" name="Google Shape;308;p54"/>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09"/>
        <p:cNvGrpSpPr/>
        <p:nvPr/>
      </p:nvGrpSpPr>
      <p:grpSpPr>
        <a:xfrm>
          <a:off x="0" y="0"/>
          <a:ext cx="0" cy="0"/>
          <a:chOff x="0" y="0"/>
          <a:chExt cx="0" cy="0"/>
        </a:xfrm>
      </p:grpSpPr>
      <p:sp>
        <p:nvSpPr>
          <p:cNvPr id="310" name="Google Shape;310;p55"/>
          <p:cNvSpPr txBox="1">
            <a:spLocks noGrp="1"/>
          </p:cNvSpPr>
          <p:nvPr>
            <p:ph type="body" idx="1"/>
          </p:nvPr>
        </p:nvSpPr>
        <p:spPr>
          <a:xfrm>
            <a:off x="397120" y="1354931"/>
            <a:ext cx="4106100" cy="3354000"/>
          </a:xfrm>
          <a:prstGeom prst="rect">
            <a:avLst/>
          </a:prstGeom>
          <a:noFill/>
          <a:ln>
            <a:noFill/>
          </a:ln>
        </p:spPr>
        <p:txBody>
          <a:bodyPr spcFirstLastPara="1" wrap="square" lIns="91425" tIns="91425" rIns="91425" bIns="91425" anchor="t" anchorCtr="0">
            <a:noAutofit/>
          </a:bodyPr>
          <a:lstStyle>
            <a:lvl1pPr marL="457200" lvl="0" indent="-336550" rtl="0">
              <a:spcBef>
                <a:spcPts val="0"/>
              </a:spcBef>
              <a:spcAft>
                <a:spcPts val="0"/>
              </a:spcAft>
              <a:buSzPts val="1700"/>
              <a:buChar char="●"/>
              <a:defRPr/>
            </a:lvl1pPr>
            <a:lvl2pPr marL="914400" lvl="1" indent="-336550" rtl="0">
              <a:spcBef>
                <a:spcPts val="1000"/>
              </a:spcBef>
              <a:spcAft>
                <a:spcPts val="0"/>
              </a:spcAft>
              <a:buSzPts val="1700"/>
              <a:buChar char="○"/>
              <a:defRPr/>
            </a:lvl2pPr>
            <a:lvl3pPr marL="1371600" lvl="2" indent="-336550" rtl="0">
              <a:spcBef>
                <a:spcPts val="1000"/>
              </a:spcBef>
              <a:spcAft>
                <a:spcPts val="0"/>
              </a:spcAft>
              <a:buSzPts val="1700"/>
              <a:buChar char="■"/>
              <a:defRPr/>
            </a:lvl3pPr>
            <a:lvl4pPr marL="1828800" lvl="3" indent="-336550" rtl="0">
              <a:spcBef>
                <a:spcPts val="1000"/>
              </a:spcBef>
              <a:spcAft>
                <a:spcPts val="0"/>
              </a:spcAft>
              <a:buSzPts val="1700"/>
              <a:buChar char="●"/>
              <a:defRPr/>
            </a:lvl4pPr>
            <a:lvl5pPr marL="2286000" lvl="4" indent="-336550" rtl="0">
              <a:spcBef>
                <a:spcPts val="1000"/>
              </a:spcBef>
              <a:spcAft>
                <a:spcPts val="0"/>
              </a:spcAft>
              <a:buSzPts val="1700"/>
              <a:buChar char="○"/>
              <a:defRPr/>
            </a:lvl5pPr>
            <a:lvl6pPr marL="2743200" lvl="5" indent="-336550" rtl="0">
              <a:spcBef>
                <a:spcPts val="1000"/>
              </a:spcBef>
              <a:spcAft>
                <a:spcPts val="0"/>
              </a:spcAft>
              <a:buSzPts val="1700"/>
              <a:buChar char="■"/>
              <a:defRPr/>
            </a:lvl6pPr>
            <a:lvl7pPr marL="3200400" lvl="6" indent="-336550" rtl="0">
              <a:spcBef>
                <a:spcPts val="1000"/>
              </a:spcBef>
              <a:spcAft>
                <a:spcPts val="0"/>
              </a:spcAft>
              <a:buSzPts val="1700"/>
              <a:buChar char="●"/>
              <a:defRPr/>
            </a:lvl7pPr>
            <a:lvl8pPr marL="3657600" lvl="7" indent="-336550" rtl="0">
              <a:spcBef>
                <a:spcPts val="1000"/>
              </a:spcBef>
              <a:spcAft>
                <a:spcPts val="0"/>
              </a:spcAft>
              <a:buSzPts val="1700"/>
              <a:buChar char="○"/>
              <a:defRPr/>
            </a:lvl8pPr>
            <a:lvl9pPr marL="4114800" lvl="8" indent="-336550" rtl="0">
              <a:spcBef>
                <a:spcPts val="1000"/>
              </a:spcBef>
              <a:spcAft>
                <a:spcPts val="1000"/>
              </a:spcAft>
              <a:buSzPts val="1700"/>
              <a:buChar char="■"/>
              <a:defRPr/>
            </a:lvl9pPr>
          </a:lstStyle>
          <a:p>
            <a:endParaRPr/>
          </a:p>
        </p:txBody>
      </p:sp>
      <p:sp>
        <p:nvSpPr>
          <p:cNvPr id="311" name="Google Shape;311;p55"/>
          <p:cNvSpPr txBox="1">
            <a:spLocks noGrp="1"/>
          </p:cNvSpPr>
          <p:nvPr>
            <p:ph type="body" idx="2"/>
          </p:nvPr>
        </p:nvSpPr>
        <p:spPr>
          <a:xfrm>
            <a:off x="4643804" y="1354931"/>
            <a:ext cx="4107600" cy="3354000"/>
          </a:xfrm>
          <a:prstGeom prst="rect">
            <a:avLst/>
          </a:prstGeom>
          <a:noFill/>
          <a:ln>
            <a:noFill/>
          </a:ln>
        </p:spPr>
        <p:txBody>
          <a:bodyPr spcFirstLastPara="1" wrap="square" lIns="91425" tIns="91425" rIns="91425" bIns="91425" anchor="t" anchorCtr="0">
            <a:noAutofit/>
          </a:bodyPr>
          <a:lstStyle>
            <a:lvl1pPr marL="457200" lvl="0" indent="-336550" rtl="0">
              <a:spcBef>
                <a:spcPts val="0"/>
              </a:spcBef>
              <a:spcAft>
                <a:spcPts val="0"/>
              </a:spcAft>
              <a:buSzPts val="1700"/>
              <a:buChar char="●"/>
              <a:defRPr/>
            </a:lvl1pPr>
            <a:lvl2pPr marL="914400" lvl="1" indent="-336550" rtl="0">
              <a:spcBef>
                <a:spcPts val="1000"/>
              </a:spcBef>
              <a:spcAft>
                <a:spcPts val="0"/>
              </a:spcAft>
              <a:buSzPts val="1700"/>
              <a:buChar char="○"/>
              <a:defRPr/>
            </a:lvl2pPr>
            <a:lvl3pPr marL="1371600" lvl="2" indent="-336550" rtl="0">
              <a:spcBef>
                <a:spcPts val="1000"/>
              </a:spcBef>
              <a:spcAft>
                <a:spcPts val="0"/>
              </a:spcAft>
              <a:buSzPts val="1700"/>
              <a:buChar char="■"/>
              <a:defRPr/>
            </a:lvl3pPr>
            <a:lvl4pPr marL="1828800" lvl="3" indent="-336550" rtl="0">
              <a:spcBef>
                <a:spcPts val="1000"/>
              </a:spcBef>
              <a:spcAft>
                <a:spcPts val="0"/>
              </a:spcAft>
              <a:buSzPts val="1700"/>
              <a:buChar char="●"/>
              <a:defRPr/>
            </a:lvl4pPr>
            <a:lvl5pPr marL="2286000" lvl="4" indent="-336550" rtl="0">
              <a:spcBef>
                <a:spcPts val="1000"/>
              </a:spcBef>
              <a:spcAft>
                <a:spcPts val="0"/>
              </a:spcAft>
              <a:buSzPts val="1700"/>
              <a:buChar char="○"/>
              <a:defRPr/>
            </a:lvl5pPr>
            <a:lvl6pPr marL="2743200" lvl="5" indent="-336550" rtl="0">
              <a:spcBef>
                <a:spcPts val="1000"/>
              </a:spcBef>
              <a:spcAft>
                <a:spcPts val="0"/>
              </a:spcAft>
              <a:buSzPts val="1700"/>
              <a:buChar char="■"/>
              <a:defRPr/>
            </a:lvl6pPr>
            <a:lvl7pPr marL="3200400" lvl="6" indent="-336550" rtl="0">
              <a:spcBef>
                <a:spcPts val="1000"/>
              </a:spcBef>
              <a:spcAft>
                <a:spcPts val="0"/>
              </a:spcAft>
              <a:buSzPts val="1700"/>
              <a:buChar char="●"/>
              <a:defRPr/>
            </a:lvl7pPr>
            <a:lvl8pPr marL="3657600" lvl="7" indent="-336550" rtl="0">
              <a:spcBef>
                <a:spcPts val="1000"/>
              </a:spcBef>
              <a:spcAft>
                <a:spcPts val="0"/>
              </a:spcAft>
              <a:buSzPts val="1700"/>
              <a:buChar char="○"/>
              <a:defRPr/>
            </a:lvl8pPr>
            <a:lvl9pPr marL="4114800" lvl="8" indent="-336550" rtl="0">
              <a:spcBef>
                <a:spcPts val="1000"/>
              </a:spcBef>
              <a:spcAft>
                <a:spcPts val="1000"/>
              </a:spcAft>
              <a:buSzPts val="1700"/>
              <a:buChar char="■"/>
              <a:defRPr/>
            </a:lvl9pPr>
          </a:lstStyle>
          <a:p>
            <a:endParaRPr/>
          </a:p>
        </p:txBody>
      </p:sp>
      <p:sp>
        <p:nvSpPr>
          <p:cNvPr id="312" name="Google Shape;312;p55"/>
          <p:cNvSpPr txBox="1">
            <a:spLocks noGrp="1"/>
          </p:cNvSpPr>
          <p:nvPr>
            <p:ph type="title"/>
          </p:nvPr>
        </p:nvSpPr>
        <p:spPr>
          <a:xfrm>
            <a:off x="384450" y="339325"/>
            <a:ext cx="7382100" cy="864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13" name="Google Shape;313;p55"/>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Sub Two Content">
  <p:cSld name="Title/Sub Two Content">
    <p:spTree>
      <p:nvGrpSpPr>
        <p:cNvPr id="1" name="Shape 314"/>
        <p:cNvGrpSpPr/>
        <p:nvPr/>
      </p:nvGrpSpPr>
      <p:grpSpPr>
        <a:xfrm>
          <a:off x="0" y="0"/>
          <a:ext cx="0" cy="0"/>
          <a:chOff x="0" y="0"/>
          <a:chExt cx="0" cy="0"/>
        </a:xfrm>
      </p:grpSpPr>
      <p:sp>
        <p:nvSpPr>
          <p:cNvPr id="315" name="Google Shape;315;p56"/>
          <p:cNvSpPr txBox="1">
            <a:spLocks noGrp="1"/>
          </p:cNvSpPr>
          <p:nvPr>
            <p:ph type="body" idx="1"/>
          </p:nvPr>
        </p:nvSpPr>
        <p:spPr>
          <a:xfrm>
            <a:off x="397120" y="1354931"/>
            <a:ext cx="4106100" cy="3354000"/>
          </a:xfrm>
          <a:prstGeom prst="rect">
            <a:avLst/>
          </a:prstGeom>
          <a:noFill/>
          <a:ln>
            <a:noFill/>
          </a:ln>
        </p:spPr>
        <p:txBody>
          <a:bodyPr spcFirstLastPara="1" wrap="square" lIns="91425" tIns="91425" rIns="91425" bIns="91425" anchor="t" anchorCtr="0">
            <a:noAutofit/>
          </a:bodyPr>
          <a:lstStyle>
            <a:lvl1pPr marL="457200" lvl="0" indent="-336550" rtl="0">
              <a:spcBef>
                <a:spcPts val="0"/>
              </a:spcBef>
              <a:spcAft>
                <a:spcPts val="0"/>
              </a:spcAft>
              <a:buSzPts val="1700"/>
              <a:buChar char="●"/>
              <a:defRPr/>
            </a:lvl1pPr>
            <a:lvl2pPr marL="914400" lvl="1" indent="-336550" rtl="0">
              <a:spcBef>
                <a:spcPts val="1000"/>
              </a:spcBef>
              <a:spcAft>
                <a:spcPts val="0"/>
              </a:spcAft>
              <a:buSzPts val="1700"/>
              <a:buChar char="○"/>
              <a:defRPr/>
            </a:lvl2pPr>
            <a:lvl3pPr marL="1371600" lvl="2" indent="-336550" rtl="0">
              <a:spcBef>
                <a:spcPts val="1000"/>
              </a:spcBef>
              <a:spcAft>
                <a:spcPts val="0"/>
              </a:spcAft>
              <a:buSzPts val="1700"/>
              <a:buChar char="■"/>
              <a:defRPr/>
            </a:lvl3pPr>
            <a:lvl4pPr marL="1828800" lvl="3" indent="-336550" rtl="0">
              <a:spcBef>
                <a:spcPts val="1000"/>
              </a:spcBef>
              <a:spcAft>
                <a:spcPts val="0"/>
              </a:spcAft>
              <a:buSzPts val="1700"/>
              <a:buChar char="●"/>
              <a:defRPr/>
            </a:lvl4pPr>
            <a:lvl5pPr marL="2286000" lvl="4" indent="-336550" rtl="0">
              <a:spcBef>
                <a:spcPts val="1000"/>
              </a:spcBef>
              <a:spcAft>
                <a:spcPts val="0"/>
              </a:spcAft>
              <a:buSzPts val="1700"/>
              <a:buChar char="○"/>
              <a:defRPr/>
            </a:lvl5pPr>
            <a:lvl6pPr marL="2743200" lvl="5" indent="-336550" rtl="0">
              <a:spcBef>
                <a:spcPts val="1000"/>
              </a:spcBef>
              <a:spcAft>
                <a:spcPts val="0"/>
              </a:spcAft>
              <a:buSzPts val="1700"/>
              <a:buChar char="■"/>
              <a:defRPr/>
            </a:lvl6pPr>
            <a:lvl7pPr marL="3200400" lvl="6" indent="-336550" rtl="0">
              <a:spcBef>
                <a:spcPts val="1000"/>
              </a:spcBef>
              <a:spcAft>
                <a:spcPts val="0"/>
              </a:spcAft>
              <a:buSzPts val="1700"/>
              <a:buChar char="●"/>
              <a:defRPr/>
            </a:lvl7pPr>
            <a:lvl8pPr marL="3657600" lvl="7" indent="-336550" rtl="0">
              <a:spcBef>
                <a:spcPts val="1000"/>
              </a:spcBef>
              <a:spcAft>
                <a:spcPts val="0"/>
              </a:spcAft>
              <a:buSzPts val="1700"/>
              <a:buChar char="○"/>
              <a:defRPr/>
            </a:lvl8pPr>
            <a:lvl9pPr marL="4114800" lvl="8" indent="-336550" rtl="0">
              <a:spcBef>
                <a:spcPts val="1000"/>
              </a:spcBef>
              <a:spcAft>
                <a:spcPts val="1000"/>
              </a:spcAft>
              <a:buSzPts val="1700"/>
              <a:buChar char="■"/>
              <a:defRPr/>
            </a:lvl9pPr>
          </a:lstStyle>
          <a:p>
            <a:endParaRPr/>
          </a:p>
        </p:txBody>
      </p:sp>
      <p:sp>
        <p:nvSpPr>
          <p:cNvPr id="316" name="Google Shape;316;p56"/>
          <p:cNvSpPr txBox="1">
            <a:spLocks noGrp="1"/>
          </p:cNvSpPr>
          <p:nvPr>
            <p:ph type="body" idx="2"/>
          </p:nvPr>
        </p:nvSpPr>
        <p:spPr>
          <a:xfrm>
            <a:off x="4643804" y="1354931"/>
            <a:ext cx="4107600" cy="3354000"/>
          </a:xfrm>
          <a:prstGeom prst="rect">
            <a:avLst/>
          </a:prstGeom>
          <a:noFill/>
          <a:ln>
            <a:noFill/>
          </a:ln>
        </p:spPr>
        <p:txBody>
          <a:bodyPr spcFirstLastPara="1" wrap="square" lIns="91425" tIns="91425" rIns="91425" bIns="91425" anchor="t" anchorCtr="0">
            <a:noAutofit/>
          </a:bodyPr>
          <a:lstStyle>
            <a:lvl1pPr marL="457200" lvl="0" indent="-336550" rtl="0">
              <a:spcBef>
                <a:spcPts val="0"/>
              </a:spcBef>
              <a:spcAft>
                <a:spcPts val="0"/>
              </a:spcAft>
              <a:buSzPts val="1700"/>
              <a:buChar char="●"/>
              <a:defRPr/>
            </a:lvl1pPr>
            <a:lvl2pPr marL="914400" lvl="1" indent="-336550" rtl="0">
              <a:spcBef>
                <a:spcPts val="1000"/>
              </a:spcBef>
              <a:spcAft>
                <a:spcPts val="0"/>
              </a:spcAft>
              <a:buSzPts val="1700"/>
              <a:buChar char="○"/>
              <a:defRPr/>
            </a:lvl2pPr>
            <a:lvl3pPr marL="1371600" lvl="2" indent="-336550" rtl="0">
              <a:spcBef>
                <a:spcPts val="1000"/>
              </a:spcBef>
              <a:spcAft>
                <a:spcPts val="0"/>
              </a:spcAft>
              <a:buSzPts val="1700"/>
              <a:buChar char="■"/>
              <a:defRPr/>
            </a:lvl3pPr>
            <a:lvl4pPr marL="1828800" lvl="3" indent="-336550" rtl="0">
              <a:spcBef>
                <a:spcPts val="1000"/>
              </a:spcBef>
              <a:spcAft>
                <a:spcPts val="0"/>
              </a:spcAft>
              <a:buSzPts val="1700"/>
              <a:buChar char="●"/>
              <a:defRPr/>
            </a:lvl4pPr>
            <a:lvl5pPr marL="2286000" lvl="4" indent="-336550" rtl="0">
              <a:spcBef>
                <a:spcPts val="1000"/>
              </a:spcBef>
              <a:spcAft>
                <a:spcPts val="0"/>
              </a:spcAft>
              <a:buSzPts val="1700"/>
              <a:buChar char="○"/>
              <a:defRPr/>
            </a:lvl5pPr>
            <a:lvl6pPr marL="2743200" lvl="5" indent="-336550" rtl="0">
              <a:spcBef>
                <a:spcPts val="1000"/>
              </a:spcBef>
              <a:spcAft>
                <a:spcPts val="0"/>
              </a:spcAft>
              <a:buSzPts val="1700"/>
              <a:buChar char="■"/>
              <a:defRPr/>
            </a:lvl6pPr>
            <a:lvl7pPr marL="3200400" lvl="6" indent="-336550" rtl="0">
              <a:spcBef>
                <a:spcPts val="1000"/>
              </a:spcBef>
              <a:spcAft>
                <a:spcPts val="0"/>
              </a:spcAft>
              <a:buSzPts val="1700"/>
              <a:buChar char="●"/>
              <a:defRPr/>
            </a:lvl7pPr>
            <a:lvl8pPr marL="3657600" lvl="7" indent="-336550" rtl="0">
              <a:spcBef>
                <a:spcPts val="1000"/>
              </a:spcBef>
              <a:spcAft>
                <a:spcPts val="0"/>
              </a:spcAft>
              <a:buSzPts val="1700"/>
              <a:buChar char="○"/>
              <a:defRPr/>
            </a:lvl8pPr>
            <a:lvl9pPr marL="4114800" lvl="8" indent="-336550" rtl="0">
              <a:spcBef>
                <a:spcPts val="1000"/>
              </a:spcBef>
              <a:spcAft>
                <a:spcPts val="1000"/>
              </a:spcAft>
              <a:buSzPts val="1700"/>
              <a:buChar char="■"/>
              <a:defRPr/>
            </a:lvl9pPr>
          </a:lstStyle>
          <a:p>
            <a:endParaRPr/>
          </a:p>
        </p:txBody>
      </p:sp>
      <p:sp>
        <p:nvSpPr>
          <p:cNvPr id="317" name="Google Shape;317;p56"/>
          <p:cNvSpPr txBox="1">
            <a:spLocks noGrp="1"/>
          </p:cNvSpPr>
          <p:nvPr>
            <p:ph type="subTitle" idx="3"/>
          </p:nvPr>
        </p:nvSpPr>
        <p:spPr>
          <a:xfrm>
            <a:off x="384450" y="821725"/>
            <a:ext cx="8375700" cy="3819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318" name="Google Shape;318;p56"/>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19" name="Google Shape;319;p56"/>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ext Slide with Two Photos">
  <p:cSld name="Title/Sub Two Content_1">
    <p:spTree>
      <p:nvGrpSpPr>
        <p:cNvPr id="1" name="Shape 320"/>
        <p:cNvGrpSpPr/>
        <p:nvPr/>
      </p:nvGrpSpPr>
      <p:grpSpPr>
        <a:xfrm>
          <a:off x="0" y="0"/>
          <a:ext cx="0" cy="0"/>
          <a:chOff x="0" y="0"/>
          <a:chExt cx="0" cy="0"/>
        </a:xfrm>
      </p:grpSpPr>
      <p:sp>
        <p:nvSpPr>
          <p:cNvPr id="321" name="Google Shape;321;p57"/>
          <p:cNvSpPr txBox="1">
            <a:spLocks noGrp="1"/>
          </p:cNvSpPr>
          <p:nvPr>
            <p:ph type="subTitle" idx="1"/>
          </p:nvPr>
        </p:nvSpPr>
        <p:spPr>
          <a:xfrm>
            <a:off x="384450" y="821725"/>
            <a:ext cx="8375700" cy="3819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322" name="Google Shape;322;p57"/>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23" name="Google Shape;323;p57"/>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324" name="Google Shape;324;p57"/>
          <p:cNvPicPr preferRelativeResize="0"/>
          <p:nvPr/>
        </p:nvPicPr>
        <p:blipFill>
          <a:blip r:embed="rId2">
            <a:alphaModFix/>
          </a:blip>
          <a:stretch>
            <a:fillRect/>
          </a:stretch>
        </p:blipFill>
        <p:spPr>
          <a:xfrm>
            <a:off x="0" y="1353363"/>
            <a:ext cx="2181225" cy="1600200"/>
          </a:xfrm>
          <a:prstGeom prst="rect">
            <a:avLst/>
          </a:prstGeom>
          <a:noFill/>
          <a:ln>
            <a:noFill/>
          </a:ln>
        </p:spPr>
      </p:pic>
      <p:pic>
        <p:nvPicPr>
          <p:cNvPr id="325" name="Google Shape;325;p57"/>
          <p:cNvPicPr preferRelativeResize="0"/>
          <p:nvPr/>
        </p:nvPicPr>
        <p:blipFill>
          <a:blip r:embed="rId3">
            <a:alphaModFix/>
          </a:blip>
          <a:stretch>
            <a:fillRect/>
          </a:stretch>
        </p:blipFill>
        <p:spPr>
          <a:xfrm>
            <a:off x="0" y="3110288"/>
            <a:ext cx="2181225" cy="1600200"/>
          </a:xfrm>
          <a:prstGeom prst="rect">
            <a:avLst/>
          </a:prstGeom>
          <a:noFill/>
          <a:ln>
            <a:noFill/>
          </a:ln>
        </p:spPr>
      </p:pic>
      <p:sp>
        <p:nvSpPr>
          <p:cNvPr id="326" name="Google Shape;326;p57"/>
          <p:cNvSpPr txBox="1">
            <a:spLocks noGrp="1"/>
          </p:cNvSpPr>
          <p:nvPr>
            <p:ph type="body" idx="2"/>
          </p:nvPr>
        </p:nvSpPr>
        <p:spPr>
          <a:xfrm>
            <a:off x="2338500" y="1354925"/>
            <a:ext cx="6412800" cy="1600200"/>
          </a:xfrm>
          <a:prstGeom prst="rect">
            <a:avLst/>
          </a:prstGeom>
        </p:spPr>
        <p:txBody>
          <a:bodyPr spcFirstLastPara="1" wrap="square" lIns="91425" tIns="91425" rIns="91425" bIns="91425" anchor="b" anchorCtr="0">
            <a:noAutofit/>
          </a:bodyPr>
          <a:lstStyle>
            <a:lvl1pPr marL="457200" lvl="0" indent="-336550" rtl="0">
              <a:spcBef>
                <a:spcPts val="0"/>
              </a:spcBef>
              <a:spcAft>
                <a:spcPts val="0"/>
              </a:spcAft>
              <a:buSzPts val="1700"/>
              <a:buChar char="●"/>
              <a:defRPr/>
            </a:lvl1pPr>
            <a:lvl2pPr marL="914400" lvl="1" indent="-336550" rtl="0">
              <a:spcBef>
                <a:spcPts val="1000"/>
              </a:spcBef>
              <a:spcAft>
                <a:spcPts val="0"/>
              </a:spcAft>
              <a:buSzPts val="1700"/>
              <a:buChar char="○"/>
              <a:defRPr/>
            </a:lvl2pPr>
            <a:lvl3pPr marL="1371600" lvl="2" indent="-336550" rtl="0">
              <a:spcBef>
                <a:spcPts val="1000"/>
              </a:spcBef>
              <a:spcAft>
                <a:spcPts val="0"/>
              </a:spcAft>
              <a:buSzPts val="1700"/>
              <a:buChar char="■"/>
              <a:defRPr/>
            </a:lvl3pPr>
            <a:lvl4pPr marL="1828800" lvl="3" indent="-336550" rtl="0">
              <a:spcBef>
                <a:spcPts val="1000"/>
              </a:spcBef>
              <a:spcAft>
                <a:spcPts val="0"/>
              </a:spcAft>
              <a:buSzPts val="1700"/>
              <a:buChar char="●"/>
              <a:defRPr/>
            </a:lvl4pPr>
            <a:lvl5pPr marL="2286000" lvl="4" indent="-336550" rtl="0">
              <a:spcBef>
                <a:spcPts val="1000"/>
              </a:spcBef>
              <a:spcAft>
                <a:spcPts val="0"/>
              </a:spcAft>
              <a:buSzPts val="1700"/>
              <a:buChar char="○"/>
              <a:defRPr/>
            </a:lvl5pPr>
            <a:lvl6pPr marL="2743200" lvl="5" indent="-336550" rtl="0">
              <a:spcBef>
                <a:spcPts val="1000"/>
              </a:spcBef>
              <a:spcAft>
                <a:spcPts val="0"/>
              </a:spcAft>
              <a:buSzPts val="1700"/>
              <a:buChar char="■"/>
              <a:defRPr/>
            </a:lvl6pPr>
            <a:lvl7pPr marL="3200400" lvl="6" indent="-336550" rtl="0">
              <a:spcBef>
                <a:spcPts val="1000"/>
              </a:spcBef>
              <a:spcAft>
                <a:spcPts val="0"/>
              </a:spcAft>
              <a:buSzPts val="1700"/>
              <a:buChar char="●"/>
              <a:defRPr/>
            </a:lvl7pPr>
            <a:lvl8pPr marL="3657600" lvl="7" indent="-336550" rtl="0">
              <a:spcBef>
                <a:spcPts val="1000"/>
              </a:spcBef>
              <a:spcAft>
                <a:spcPts val="0"/>
              </a:spcAft>
              <a:buSzPts val="1700"/>
              <a:buChar char="○"/>
              <a:defRPr/>
            </a:lvl8pPr>
            <a:lvl9pPr marL="4114800" lvl="8" indent="-336550" rtl="0">
              <a:spcBef>
                <a:spcPts val="1000"/>
              </a:spcBef>
              <a:spcAft>
                <a:spcPts val="1000"/>
              </a:spcAft>
              <a:buSzPts val="1700"/>
              <a:buChar char="■"/>
              <a:defRPr/>
            </a:lvl9pPr>
          </a:lstStyle>
          <a:p>
            <a:endParaRPr/>
          </a:p>
        </p:txBody>
      </p:sp>
      <p:sp>
        <p:nvSpPr>
          <p:cNvPr id="327" name="Google Shape;327;p57"/>
          <p:cNvSpPr txBox="1">
            <a:spLocks noGrp="1"/>
          </p:cNvSpPr>
          <p:nvPr>
            <p:ph type="body" idx="3"/>
          </p:nvPr>
        </p:nvSpPr>
        <p:spPr>
          <a:xfrm>
            <a:off x="2338500" y="3106425"/>
            <a:ext cx="6412800" cy="1600200"/>
          </a:xfrm>
          <a:prstGeom prst="rect">
            <a:avLst/>
          </a:prstGeom>
        </p:spPr>
        <p:txBody>
          <a:bodyPr spcFirstLastPara="1" wrap="square" lIns="91425" tIns="91425" rIns="91425" bIns="91425" anchor="b" anchorCtr="0">
            <a:noAutofit/>
          </a:bodyPr>
          <a:lstStyle>
            <a:lvl1pPr marL="457200" lvl="0" indent="-336550" rtl="0">
              <a:spcBef>
                <a:spcPts val="0"/>
              </a:spcBef>
              <a:spcAft>
                <a:spcPts val="0"/>
              </a:spcAft>
              <a:buSzPts val="1700"/>
              <a:buChar char="●"/>
              <a:defRPr/>
            </a:lvl1pPr>
            <a:lvl2pPr marL="914400" lvl="1" indent="-336550" rtl="0">
              <a:spcBef>
                <a:spcPts val="1000"/>
              </a:spcBef>
              <a:spcAft>
                <a:spcPts val="0"/>
              </a:spcAft>
              <a:buSzPts val="1700"/>
              <a:buChar char="○"/>
              <a:defRPr/>
            </a:lvl2pPr>
            <a:lvl3pPr marL="1371600" lvl="2" indent="-336550" rtl="0">
              <a:spcBef>
                <a:spcPts val="1000"/>
              </a:spcBef>
              <a:spcAft>
                <a:spcPts val="0"/>
              </a:spcAft>
              <a:buSzPts val="1700"/>
              <a:buChar char="■"/>
              <a:defRPr/>
            </a:lvl3pPr>
            <a:lvl4pPr marL="1828800" lvl="3" indent="-336550" rtl="0">
              <a:spcBef>
                <a:spcPts val="1000"/>
              </a:spcBef>
              <a:spcAft>
                <a:spcPts val="0"/>
              </a:spcAft>
              <a:buSzPts val="1700"/>
              <a:buChar char="●"/>
              <a:defRPr/>
            </a:lvl4pPr>
            <a:lvl5pPr marL="2286000" lvl="4" indent="-336550" rtl="0">
              <a:spcBef>
                <a:spcPts val="1000"/>
              </a:spcBef>
              <a:spcAft>
                <a:spcPts val="0"/>
              </a:spcAft>
              <a:buSzPts val="1700"/>
              <a:buChar char="○"/>
              <a:defRPr/>
            </a:lvl5pPr>
            <a:lvl6pPr marL="2743200" lvl="5" indent="-336550" rtl="0">
              <a:spcBef>
                <a:spcPts val="1000"/>
              </a:spcBef>
              <a:spcAft>
                <a:spcPts val="0"/>
              </a:spcAft>
              <a:buSzPts val="1700"/>
              <a:buChar char="■"/>
              <a:defRPr/>
            </a:lvl6pPr>
            <a:lvl7pPr marL="3200400" lvl="6" indent="-336550" rtl="0">
              <a:spcBef>
                <a:spcPts val="1000"/>
              </a:spcBef>
              <a:spcAft>
                <a:spcPts val="0"/>
              </a:spcAft>
              <a:buSzPts val="1700"/>
              <a:buChar char="●"/>
              <a:defRPr/>
            </a:lvl7pPr>
            <a:lvl8pPr marL="3657600" lvl="7" indent="-336550" rtl="0">
              <a:spcBef>
                <a:spcPts val="1000"/>
              </a:spcBef>
              <a:spcAft>
                <a:spcPts val="0"/>
              </a:spcAft>
              <a:buSzPts val="1700"/>
              <a:buChar char="○"/>
              <a:defRPr/>
            </a:lvl8pPr>
            <a:lvl9pPr marL="4114800" lvl="8" indent="-336550" rtl="0">
              <a:spcBef>
                <a:spcPts val="1000"/>
              </a:spcBef>
              <a:spcAft>
                <a:spcPts val="1000"/>
              </a:spcAft>
              <a:buSzPts val="1700"/>
              <a:buChar char="■"/>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28"/>
        <p:cNvGrpSpPr/>
        <p:nvPr/>
      </p:nvGrpSpPr>
      <p:grpSpPr>
        <a:xfrm>
          <a:off x="0" y="0"/>
          <a:ext cx="0" cy="0"/>
          <a:chOff x="0" y="0"/>
          <a:chExt cx="0" cy="0"/>
        </a:xfrm>
      </p:grpSpPr>
      <p:sp>
        <p:nvSpPr>
          <p:cNvPr id="329" name="Google Shape;329;p58"/>
          <p:cNvSpPr txBox="1">
            <a:spLocks noGrp="1"/>
          </p:cNvSpPr>
          <p:nvPr>
            <p:ph type="body" idx="1"/>
          </p:nvPr>
        </p:nvSpPr>
        <p:spPr>
          <a:xfrm>
            <a:off x="384450" y="1851675"/>
            <a:ext cx="4152000" cy="2742900"/>
          </a:xfrm>
          <a:prstGeom prst="rect">
            <a:avLst/>
          </a:prstGeom>
          <a:noFill/>
          <a:ln>
            <a:noFill/>
          </a:ln>
        </p:spPr>
        <p:txBody>
          <a:bodyPr spcFirstLastPara="1" wrap="square" lIns="91425" tIns="91425" rIns="91425" bIns="91425" anchor="t" anchorCtr="0">
            <a:noAutofit/>
          </a:bodyPr>
          <a:lstStyle>
            <a:lvl1pPr marL="457200" lvl="0" indent="-336550" rtl="0">
              <a:spcBef>
                <a:spcPts val="0"/>
              </a:spcBef>
              <a:spcAft>
                <a:spcPts val="0"/>
              </a:spcAft>
              <a:buSzPts val="1700"/>
              <a:buChar char="●"/>
              <a:defRPr/>
            </a:lvl1pPr>
            <a:lvl2pPr marL="914400" lvl="1" indent="-336550" rtl="0">
              <a:spcBef>
                <a:spcPts val="1000"/>
              </a:spcBef>
              <a:spcAft>
                <a:spcPts val="0"/>
              </a:spcAft>
              <a:buSzPts val="1700"/>
              <a:buChar char="○"/>
              <a:defRPr/>
            </a:lvl2pPr>
            <a:lvl3pPr marL="1371600" lvl="2" indent="-336550" rtl="0">
              <a:spcBef>
                <a:spcPts val="1000"/>
              </a:spcBef>
              <a:spcAft>
                <a:spcPts val="0"/>
              </a:spcAft>
              <a:buSzPts val="1700"/>
              <a:buChar char="■"/>
              <a:defRPr/>
            </a:lvl3pPr>
            <a:lvl4pPr marL="1828800" lvl="3" indent="-336550" rtl="0">
              <a:spcBef>
                <a:spcPts val="1000"/>
              </a:spcBef>
              <a:spcAft>
                <a:spcPts val="0"/>
              </a:spcAft>
              <a:buSzPts val="1700"/>
              <a:buChar char="●"/>
              <a:defRPr/>
            </a:lvl4pPr>
            <a:lvl5pPr marL="2286000" lvl="4" indent="-336550" rtl="0">
              <a:spcBef>
                <a:spcPts val="1000"/>
              </a:spcBef>
              <a:spcAft>
                <a:spcPts val="0"/>
              </a:spcAft>
              <a:buSzPts val="1700"/>
              <a:buChar char="○"/>
              <a:defRPr/>
            </a:lvl5pPr>
            <a:lvl6pPr marL="2743200" lvl="5" indent="-336550" rtl="0">
              <a:spcBef>
                <a:spcPts val="1000"/>
              </a:spcBef>
              <a:spcAft>
                <a:spcPts val="0"/>
              </a:spcAft>
              <a:buSzPts val="1700"/>
              <a:buChar char="■"/>
              <a:defRPr/>
            </a:lvl6pPr>
            <a:lvl7pPr marL="3200400" lvl="6" indent="-336550" rtl="0">
              <a:spcBef>
                <a:spcPts val="1000"/>
              </a:spcBef>
              <a:spcAft>
                <a:spcPts val="0"/>
              </a:spcAft>
              <a:buSzPts val="1700"/>
              <a:buChar char="●"/>
              <a:defRPr/>
            </a:lvl7pPr>
            <a:lvl8pPr marL="3657600" lvl="7" indent="-336550" rtl="0">
              <a:spcBef>
                <a:spcPts val="1000"/>
              </a:spcBef>
              <a:spcAft>
                <a:spcPts val="0"/>
              </a:spcAft>
              <a:buSzPts val="1700"/>
              <a:buChar char="○"/>
              <a:defRPr/>
            </a:lvl8pPr>
            <a:lvl9pPr marL="4114800" lvl="8" indent="-336550" rtl="0">
              <a:spcBef>
                <a:spcPts val="1000"/>
              </a:spcBef>
              <a:spcAft>
                <a:spcPts val="1000"/>
              </a:spcAft>
              <a:buSzPts val="1700"/>
              <a:buChar char="■"/>
              <a:defRPr/>
            </a:lvl9pPr>
          </a:lstStyle>
          <a:p>
            <a:endParaRPr/>
          </a:p>
        </p:txBody>
      </p:sp>
      <p:sp>
        <p:nvSpPr>
          <p:cNvPr id="330" name="Google Shape;330;p58"/>
          <p:cNvSpPr txBox="1">
            <a:spLocks noGrp="1"/>
          </p:cNvSpPr>
          <p:nvPr>
            <p:ph type="body" idx="2"/>
          </p:nvPr>
        </p:nvSpPr>
        <p:spPr>
          <a:xfrm>
            <a:off x="4645270" y="1851670"/>
            <a:ext cx="4041600" cy="2742900"/>
          </a:xfrm>
          <a:prstGeom prst="rect">
            <a:avLst/>
          </a:prstGeom>
          <a:noFill/>
          <a:ln>
            <a:noFill/>
          </a:ln>
        </p:spPr>
        <p:txBody>
          <a:bodyPr spcFirstLastPara="1" wrap="square" lIns="91425" tIns="91425" rIns="91425" bIns="91425" anchor="t" anchorCtr="0">
            <a:noAutofit/>
          </a:bodyPr>
          <a:lstStyle>
            <a:lvl1pPr marL="457200" lvl="0" indent="-336550" rtl="0">
              <a:spcBef>
                <a:spcPts val="0"/>
              </a:spcBef>
              <a:spcAft>
                <a:spcPts val="0"/>
              </a:spcAft>
              <a:buSzPts val="1700"/>
              <a:buChar char="●"/>
              <a:defRPr/>
            </a:lvl1pPr>
            <a:lvl2pPr marL="914400" lvl="1" indent="-336550" rtl="0">
              <a:spcBef>
                <a:spcPts val="1000"/>
              </a:spcBef>
              <a:spcAft>
                <a:spcPts val="0"/>
              </a:spcAft>
              <a:buSzPts val="1700"/>
              <a:buChar char="○"/>
              <a:defRPr/>
            </a:lvl2pPr>
            <a:lvl3pPr marL="1371600" lvl="2" indent="-336550" rtl="0">
              <a:spcBef>
                <a:spcPts val="1000"/>
              </a:spcBef>
              <a:spcAft>
                <a:spcPts val="0"/>
              </a:spcAft>
              <a:buSzPts val="1700"/>
              <a:buChar char="■"/>
              <a:defRPr/>
            </a:lvl3pPr>
            <a:lvl4pPr marL="1828800" lvl="3" indent="-336550" rtl="0">
              <a:spcBef>
                <a:spcPts val="1000"/>
              </a:spcBef>
              <a:spcAft>
                <a:spcPts val="0"/>
              </a:spcAft>
              <a:buSzPts val="1700"/>
              <a:buChar char="●"/>
              <a:defRPr/>
            </a:lvl4pPr>
            <a:lvl5pPr marL="2286000" lvl="4" indent="-336550" rtl="0">
              <a:spcBef>
                <a:spcPts val="1000"/>
              </a:spcBef>
              <a:spcAft>
                <a:spcPts val="0"/>
              </a:spcAft>
              <a:buSzPts val="1700"/>
              <a:buChar char="○"/>
              <a:defRPr/>
            </a:lvl5pPr>
            <a:lvl6pPr marL="2743200" lvl="5" indent="-336550" rtl="0">
              <a:spcBef>
                <a:spcPts val="1000"/>
              </a:spcBef>
              <a:spcAft>
                <a:spcPts val="0"/>
              </a:spcAft>
              <a:buSzPts val="1700"/>
              <a:buChar char="■"/>
              <a:defRPr/>
            </a:lvl6pPr>
            <a:lvl7pPr marL="3200400" lvl="6" indent="-336550" rtl="0">
              <a:spcBef>
                <a:spcPts val="1000"/>
              </a:spcBef>
              <a:spcAft>
                <a:spcPts val="0"/>
              </a:spcAft>
              <a:buSzPts val="1700"/>
              <a:buChar char="●"/>
              <a:defRPr/>
            </a:lvl7pPr>
            <a:lvl8pPr marL="3657600" lvl="7" indent="-336550" rtl="0">
              <a:spcBef>
                <a:spcPts val="1000"/>
              </a:spcBef>
              <a:spcAft>
                <a:spcPts val="0"/>
              </a:spcAft>
              <a:buSzPts val="1700"/>
              <a:buChar char="○"/>
              <a:defRPr/>
            </a:lvl8pPr>
            <a:lvl9pPr marL="4114800" lvl="8" indent="-336550" rtl="0">
              <a:spcBef>
                <a:spcPts val="1000"/>
              </a:spcBef>
              <a:spcAft>
                <a:spcPts val="1000"/>
              </a:spcAft>
              <a:buSzPts val="1700"/>
              <a:buChar char="■"/>
              <a:defRPr/>
            </a:lvl9pPr>
          </a:lstStyle>
          <a:p>
            <a:endParaRPr/>
          </a:p>
        </p:txBody>
      </p:sp>
      <p:sp>
        <p:nvSpPr>
          <p:cNvPr id="331" name="Google Shape;331;p58"/>
          <p:cNvSpPr txBox="1">
            <a:spLocks noGrp="1"/>
          </p:cNvSpPr>
          <p:nvPr>
            <p:ph type="title"/>
          </p:nvPr>
        </p:nvSpPr>
        <p:spPr>
          <a:xfrm>
            <a:off x="384450" y="339325"/>
            <a:ext cx="7382100" cy="864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32" name="Google Shape;332;p58"/>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333" name="Google Shape;333;p58"/>
          <p:cNvSpPr txBox="1">
            <a:spLocks noGrp="1"/>
          </p:cNvSpPr>
          <p:nvPr>
            <p:ph type="subTitle" idx="3"/>
          </p:nvPr>
        </p:nvSpPr>
        <p:spPr>
          <a:xfrm>
            <a:off x="384450" y="1203625"/>
            <a:ext cx="4152000" cy="648000"/>
          </a:xfrm>
          <a:prstGeom prst="rect">
            <a:avLst/>
          </a:prstGeom>
        </p:spPr>
        <p:txBody>
          <a:bodyPr spcFirstLastPara="1" wrap="square" lIns="91425" tIns="91425" rIns="91425" bIns="91425" anchor="b" anchorCtr="0">
            <a:noAutofit/>
          </a:bodyPr>
          <a:lstStyle>
            <a:lvl1pPr lvl="0" rtl="0">
              <a:spcBef>
                <a:spcPts val="0"/>
              </a:spcBef>
              <a:spcAft>
                <a:spcPts val="0"/>
              </a:spcAft>
              <a:buNone/>
              <a:defRPr b="1"/>
            </a:lvl1pPr>
            <a:lvl2pPr lvl="1" rtl="0">
              <a:spcBef>
                <a:spcPts val="1000"/>
              </a:spcBef>
              <a:spcAft>
                <a:spcPts val="0"/>
              </a:spcAft>
              <a:buNone/>
              <a:defRPr b="1"/>
            </a:lvl2pPr>
            <a:lvl3pPr lvl="2" rtl="0">
              <a:spcBef>
                <a:spcPts val="1000"/>
              </a:spcBef>
              <a:spcAft>
                <a:spcPts val="0"/>
              </a:spcAft>
              <a:buNone/>
              <a:defRPr b="1"/>
            </a:lvl3pPr>
            <a:lvl4pPr lvl="3" rtl="0">
              <a:spcBef>
                <a:spcPts val="1000"/>
              </a:spcBef>
              <a:spcAft>
                <a:spcPts val="0"/>
              </a:spcAft>
              <a:buNone/>
              <a:defRPr b="1"/>
            </a:lvl4pPr>
            <a:lvl5pPr lvl="4" rtl="0">
              <a:spcBef>
                <a:spcPts val="1000"/>
              </a:spcBef>
              <a:spcAft>
                <a:spcPts val="0"/>
              </a:spcAft>
              <a:buNone/>
              <a:defRPr b="1"/>
            </a:lvl5pPr>
            <a:lvl6pPr lvl="5" rtl="0">
              <a:spcBef>
                <a:spcPts val="1000"/>
              </a:spcBef>
              <a:spcAft>
                <a:spcPts val="0"/>
              </a:spcAft>
              <a:buNone/>
              <a:defRPr b="1"/>
            </a:lvl6pPr>
            <a:lvl7pPr lvl="6" rtl="0">
              <a:spcBef>
                <a:spcPts val="1000"/>
              </a:spcBef>
              <a:spcAft>
                <a:spcPts val="0"/>
              </a:spcAft>
              <a:buNone/>
              <a:defRPr b="1"/>
            </a:lvl7pPr>
            <a:lvl8pPr lvl="7" rtl="0">
              <a:spcBef>
                <a:spcPts val="1000"/>
              </a:spcBef>
              <a:spcAft>
                <a:spcPts val="0"/>
              </a:spcAft>
              <a:buNone/>
              <a:defRPr b="1"/>
            </a:lvl8pPr>
            <a:lvl9pPr lvl="8" rtl="0">
              <a:spcBef>
                <a:spcPts val="1000"/>
              </a:spcBef>
              <a:spcAft>
                <a:spcPts val="1000"/>
              </a:spcAft>
              <a:buNone/>
              <a:defRPr b="1"/>
            </a:lvl9pPr>
          </a:lstStyle>
          <a:p>
            <a:endParaRPr/>
          </a:p>
        </p:txBody>
      </p:sp>
      <p:sp>
        <p:nvSpPr>
          <p:cNvPr id="334" name="Google Shape;334;p58"/>
          <p:cNvSpPr txBox="1">
            <a:spLocks noGrp="1"/>
          </p:cNvSpPr>
          <p:nvPr>
            <p:ph type="subTitle" idx="4"/>
          </p:nvPr>
        </p:nvSpPr>
        <p:spPr>
          <a:xfrm>
            <a:off x="4645988" y="1203625"/>
            <a:ext cx="4040100" cy="648000"/>
          </a:xfrm>
          <a:prstGeom prst="rect">
            <a:avLst/>
          </a:prstGeom>
        </p:spPr>
        <p:txBody>
          <a:bodyPr spcFirstLastPara="1" wrap="square" lIns="91425" tIns="91425" rIns="91425" bIns="91425" anchor="b" anchorCtr="0">
            <a:noAutofit/>
          </a:bodyPr>
          <a:lstStyle>
            <a:lvl1pPr lvl="0" rtl="0">
              <a:spcBef>
                <a:spcPts val="0"/>
              </a:spcBef>
              <a:spcAft>
                <a:spcPts val="0"/>
              </a:spcAft>
              <a:buNone/>
              <a:defRPr b="1"/>
            </a:lvl1pPr>
            <a:lvl2pPr lvl="1" rtl="0">
              <a:spcBef>
                <a:spcPts val="1000"/>
              </a:spcBef>
              <a:spcAft>
                <a:spcPts val="0"/>
              </a:spcAft>
              <a:buNone/>
              <a:defRPr b="1"/>
            </a:lvl2pPr>
            <a:lvl3pPr lvl="2" rtl="0">
              <a:spcBef>
                <a:spcPts val="1000"/>
              </a:spcBef>
              <a:spcAft>
                <a:spcPts val="0"/>
              </a:spcAft>
              <a:buNone/>
              <a:defRPr b="1"/>
            </a:lvl3pPr>
            <a:lvl4pPr lvl="3" rtl="0">
              <a:spcBef>
                <a:spcPts val="1000"/>
              </a:spcBef>
              <a:spcAft>
                <a:spcPts val="0"/>
              </a:spcAft>
              <a:buNone/>
              <a:defRPr b="1"/>
            </a:lvl4pPr>
            <a:lvl5pPr lvl="4" rtl="0">
              <a:spcBef>
                <a:spcPts val="1000"/>
              </a:spcBef>
              <a:spcAft>
                <a:spcPts val="0"/>
              </a:spcAft>
              <a:buNone/>
              <a:defRPr b="1"/>
            </a:lvl5pPr>
            <a:lvl6pPr lvl="5" rtl="0">
              <a:spcBef>
                <a:spcPts val="1000"/>
              </a:spcBef>
              <a:spcAft>
                <a:spcPts val="0"/>
              </a:spcAft>
              <a:buNone/>
              <a:defRPr b="1"/>
            </a:lvl6pPr>
            <a:lvl7pPr lvl="6" rtl="0">
              <a:spcBef>
                <a:spcPts val="1000"/>
              </a:spcBef>
              <a:spcAft>
                <a:spcPts val="0"/>
              </a:spcAft>
              <a:buNone/>
              <a:defRPr b="1"/>
            </a:lvl7pPr>
            <a:lvl8pPr lvl="7" rtl="0">
              <a:spcBef>
                <a:spcPts val="1000"/>
              </a:spcBef>
              <a:spcAft>
                <a:spcPts val="0"/>
              </a:spcAft>
              <a:buNone/>
              <a:defRPr b="1"/>
            </a:lvl8pPr>
            <a:lvl9pPr lvl="8" rtl="0">
              <a:spcBef>
                <a:spcPts val="1000"/>
              </a:spcBef>
              <a:spcAft>
                <a:spcPts val="1000"/>
              </a:spcAft>
              <a:buNone/>
              <a:defRPr b="1"/>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5"/>
        <p:cNvGrpSpPr/>
        <p:nvPr/>
      </p:nvGrpSpPr>
      <p:grpSpPr>
        <a:xfrm>
          <a:off x="0" y="0"/>
          <a:ext cx="0" cy="0"/>
          <a:chOff x="0" y="0"/>
          <a:chExt cx="0" cy="0"/>
        </a:xfrm>
      </p:grpSpPr>
      <p:sp>
        <p:nvSpPr>
          <p:cNvPr id="336" name="Google Shape;336;p59"/>
          <p:cNvSpPr txBox="1">
            <a:spLocks noGrp="1"/>
          </p:cNvSpPr>
          <p:nvPr>
            <p:ph type="title"/>
          </p:nvPr>
        </p:nvSpPr>
        <p:spPr>
          <a:xfrm>
            <a:off x="384450" y="339325"/>
            <a:ext cx="7382100" cy="864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37" name="Google Shape;337;p59"/>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Sub Only">
  <p:cSld name="Title/Sub Only">
    <p:spTree>
      <p:nvGrpSpPr>
        <p:cNvPr id="1" name="Shape 338"/>
        <p:cNvGrpSpPr/>
        <p:nvPr/>
      </p:nvGrpSpPr>
      <p:grpSpPr>
        <a:xfrm>
          <a:off x="0" y="0"/>
          <a:ext cx="0" cy="0"/>
          <a:chOff x="0" y="0"/>
          <a:chExt cx="0" cy="0"/>
        </a:xfrm>
      </p:grpSpPr>
      <p:sp>
        <p:nvSpPr>
          <p:cNvPr id="339" name="Google Shape;339;p60"/>
          <p:cNvSpPr txBox="1">
            <a:spLocks noGrp="1"/>
          </p:cNvSpPr>
          <p:nvPr>
            <p:ph type="subTitle" idx="1"/>
          </p:nvPr>
        </p:nvSpPr>
        <p:spPr>
          <a:xfrm>
            <a:off x="384450" y="821725"/>
            <a:ext cx="8375700" cy="3819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340" name="Google Shape;340;p60"/>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1" name="Google Shape;341;p60"/>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Sub With Table">
  <p:cSld name="Title/Sub Only_1">
    <p:spTree>
      <p:nvGrpSpPr>
        <p:cNvPr id="1" name="Shape 342"/>
        <p:cNvGrpSpPr/>
        <p:nvPr/>
      </p:nvGrpSpPr>
      <p:grpSpPr>
        <a:xfrm>
          <a:off x="0" y="0"/>
          <a:ext cx="0" cy="0"/>
          <a:chOff x="0" y="0"/>
          <a:chExt cx="0" cy="0"/>
        </a:xfrm>
      </p:grpSpPr>
      <p:sp>
        <p:nvSpPr>
          <p:cNvPr id="343" name="Google Shape;343;p61"/>
          <p:cNvSpPr txBox="1">
            <a:spLocks noGrp="1"/>
          </p:cNvSpPr>
          <p:nvPr>
            <p:ph type="subTitle" idx="1"/>
          </p:nvPr>
        </p:nvSpPr>
        <p:spPr>
          <a:xfrm>
            <a:off x="384450" y="821725"/>
            <a:ext cx="8375700" cy="3819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344" name="Google Shape;344;p61"/>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5" name="Google Shape;345;p61"/>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graphicFrame>
        <p:nvGraphicFramePr>
          <p:cNvPr id="346" name="Google Shape;346;p61"/>
          <p:cNvGraphicFramePr/>
          <p:nvPr/>
        </p:nvGraphicFramePr>
        <p:xfrm>
          <a:off x="384450" y="1605175"/>
          <a:ext cx="3000000" cy="3000000"/>
        </p:xfrm>
        <a:graphic>
          <a:graphicData uri="http://schemas.openxmlformats.org/drawingml/2006/table">
            <a:tbl>
              <a:tblPr>
                <a:noFill/>
                <a:tableStyleId>{7998B0EA-8579-43F8-A32C-8232FE129930}</a:tableStyleId>
              </a:tblPr>
              <a:tblGrid>
                <a:gridCol w="2826075">
                  <a:extLst>
                    <a:ext uri="{9D8B030D-6E8A-4147-A177-3AD203B41FA5}">
                      <a16:colId xmlns:a16="http://schemas.microsoft.com/office/drawing/2014/main" val="20000"/>
                    </a:ext>
                  </a:extLst>
                </a:gridCol>
                <a:gridCol w="1402375">
                  <a:extLst>
                    <a:ext uri="{9D8B030D-6E8A-4147-A177-3AD203B41FA5}">
                      <a16:colId xmlns:a16="http://schemas.microsoft.com/office/drawing/2014/main" val="20001"/>
                    </a:ext>
                  </a:extLst>
                </a:gridCol>
                <a:gridCol w="1402375">
                  <a:extLst>
                    <a:ext uri="{9D8B030D-6E8A-4147-A177-3AD203B41FA5}">
                      <a16:colId xmlns:a16="http://schemas.microsoft.com/office/drawing/2014/main" val="20002"/>
                    </a:ext>
                  </a:extLst>
                </a:gridCol>
                <a:gridCol w="1402375">
                  <a:extLst>
                    <a:ext uri="{9D8B030D-6E8A-4147-A177-3AD203B41FA5}">
                      <a16:colId xmlns:a16="http://schemas.microsoft.com/office/drawing/2014/main" val="20003"/>
                    </a:ext>
                  </a:extLst>
                </a:gridCol>
                <a:gridCol w="1402375">
                  <a:extLst>
                    <a:ext uri="{9D8B030D-6E8A-4147-A177-3AD203B41FA5}">
                      <a16:colId xmlns:a16="http://schemas.microsoft.com/office/drawing/2014/main" val="20004"/>
                    </a:ext>
                  </a:extLst>
                </a:gridCol>
              </a:tblGrid>
              <a:tr h="389225">
                <a:tc>
                  <a:txBody>
                    <a:bodyPr/>
                    <a:lstStyle/>
                    <a:p>
                      <a:pPr marL="0" lvl="0" indent="0" algn="l" rtl="0">
                        <a:spcBef>
                          <a:spcPts val="0"/>
                        </a:spcBef>
                        <a:spcAft>
                          <a:spcPts val="0"/>
                        </a:spcAft>
                        <a:buNone/>
                      </a:pPr>
                      <a:r>
                        <a:rPr lang="en" b="1"/>
                        <a:t>Title</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r>
                        <a:rPr lang="en" b="1"/>
                        <a:t>C1</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r>
                        <a:rPr lang="en" b="1"/>
                        <a:t>C2</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r>
                        <a:rPr lang="en" b="1"/>
                        <a:t>C3</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r>
                        <a:rPr lang="en" b="1"/>
                        <a:t>C4</a:t>
                      </a:r>
                      <a:endParaRPr b="1"/>
                    </a:p>
                  </a:txBody>
                  <a:tcPr marL="91425" marR="91425" marT="91425" marB="91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0"/>
                  </a:ext>
                </a:extLst>
              </a:tr>
              <a:tr h="649925">
                <a:tc>
                  <a:txBody>
                    <a:bodyPr/>
                    <a:lstStyle/>
                    <a:p>
                      <a:pPr marL="0" lvl="0" indent="0" algn="l" rtl="0">
                        <a:spcBef>
                          <a:spcPts val="0"/>
                        </a:spcBef>
                        <a:spcAft>
                          <a:spcPts val="0"/>
                        </a:spcAft>
                        <a:buNone/>
                      </a:pPr>
                      <a:r>
                        <a:rPr lang="en"/>
                        <a:t>Row 1</a:t>
                      </a: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649925">
                <a:tc>
                  <a:txBody>
                    <a:bodyPr/>
                    <a:lstStyle/>
                    <a:p>
                      <a:pPr marL="0" lvl="0" indent="0" algn="l" rtl="0">
                        <a:spcBef>
                          <a:spcPts val="0"/>
                        </a:spcBef>
                        <a:spcAft>
                          <a:spcPts val="0"/>
                        </a:spcAft>
                        <a:buNone/>
                      </a:pPr>
                      <a:r>
                        <a:rPr lang="en"/>
                        <a:t>Row 2</a:t>
                      </a: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649925">
                <a:tc>
                  <a:txBody>
                    <a:bodyPr/>
                    <a:lstStyle/>
                    <a:p>
                      <a:pPr marL="0" lvl="0" indent="0" algn="l" rtl="0">
                        <a:spcBef>
                          <a:spcPts val="0"/>
                        </a:spcBef>
                        <a:spcAft>
                          <a:spcPts val="0"/>
                        </a:spcAft>
                        <a:buNone/>
                      </a:pPr>
                      <a:r>
                        <a:rPr lang="en"/>
                        <a:t>Row 3</a:t>
                      </a: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3"/>
                  </a:ext>
                </a:extLst>
              </a:tr>
              <a:tr h="649925">
                <a:tc>
                  <a:txBody>
                    <a:bodyPr/>
                    <a:lstStyle/>
                    <a:p>
                      <a:pPr marL="0" lvl="0" indent="0" algn="l" rtl="0">
                        <a:spcBef>
                          <a:spcPts val="0"/>
                        </a:spcBef>
                        <a:spcAft>
                          <a:spcPts val="0"/>
                        </a:spcAft>
                        <a:buNone/>
                      </a:pPr>
                      <a:r>
                        <a:rPr lang="en"/>
                        <a:t>Row 4</a:t>
                      </a: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47"/>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48"/>
        <p:cNvGrpSpPr/>
        <p:nvPr/>
      </p:nvGrpSpPr>
      <p:grpSpPr>
        <a:xfrm>
          <a:off x="0" y="0"/>
          <a:ext cx="0" cy="0"/>
          <a:chOff x="0" y="0"/>
          <a:chExt cx="0" cy="0"/>
        </a:xfrm>
      </p:grpSpPr>
      <p:sp>
        <p:nvSpPr>
          <p:cNvPr id="349" name="Google Shape;349;p63"/>
          <p:cNvSpPr txBox="1">
            <a:spLocks noGrp="1"/>
          </p:cNvSpPr>
          <p:nvPr>
            <p:ph type="body" idx="1"/>
          </p:nvPr>
        </p:nvSpPr>
        <p:spPr>
          <a:xfrm>
            <a:off x="3575550" y="577175"/>
            <a:ext cx="5111400" cy="4017600"/>
          </a:xfrm>
          <a:prstGeom prst="rect">
            <a:avLst/>
          </a:prstGeom>
          <a:noFill/>
          <a:ln>
            <a:noFill/>
          </a:ln>
        </p:spPr>
        <p:txBody>
          <a:bodyPr spcFirstLastPara="1" wrap="square" lIns="91425" tIns="91425" rIns="91425" bIns="91425" anchor="t" anchorCtr="0">
            <a:noAutofit/>
          </a:bodyPr>
          <a:lstStyle>
            <a:lvl1pPr marL="457200" lvl="0" indent="-336550" rtl="0">
              <a:spcBef>
                <a:spcPts val="0"/>
              </a:spcBef>
              <a:spcAft>
                <a:spcPts val="0"/>
              </a:spcAft>
              <a:buSzPts val="1700"/>
              <a:buChar char="●"/>
              <a:defRPr/>
            </a:lvl1pPr>
            <a:lvl2pPr marL="914400" lvl="1" indent="-336550" rtl="0">
              <a:spcBef>
                <a:spcPts val="1000"/>
              </a:spcBef>
              <a:spcAft>
                <a:spcPts val="0"/>
              </a:spcAft>
              <a:buSzPts val="1700"/>
              <a:buChar char="○"/>
              <a:defRPr/>
            </a:lvl2pPr>
            <a:lvl3pPr marL="1371600" lvl="2" indent="-336550" rtl="0">
              <a:spcBef>
                <a:spcPts val="1000"/>
              </a:spcBef>
              <a:spcAft>
                <a:spcPts val="0"/>
              </a:spcAft>
              <a:buSzPts val="1700"/>
              <a:buChar char="■"/>
              <a:defRPr/>
            </a:lvl3pPr>
            <a:lvl4pPr marL="1828800" lvl="3" indent="-336550" rtl="0">
              <a:spcBef>
                <a:spcPts val="1000"/>
              </a:spcBef>
              <a:spcAft>
                <a:spcPts val="0"/>
              </a:spcAft>
              <a:buSzPts val="1700"/>
              <a:buChar char="●"/>
              <a:defRPr/>
            </a:lvl4pPr>
            <a:lvl5pPr marL="2286000" lvl="4" indent="-336550" rtl="0">
              <a:spcBef>
                <a:spcPts val="1000"/>
              </a:spcBef>
              <a:spcAft>
                <a:spcPts val="0"/>
              </a:spcAft>
              <a:buSzPts val="1700"/>
              <a:buChar char="○"/>
              <a:defRPr/>
            </a:lvl5pPr>
            <a:lvl6pPr marL="2743200" lvl="5" indent="-336550" rtl="0">
              <a:spcBef>
                <a:spcPts val="1000"/>
              </a:spcBef>
              <a:spcAft>
                <a:spcPts val="0"/>
              </a:spcAft>
              <a:buSzPts val="1700"/>
              <a:buChar char="■"/>
              <a:defRPr/>
            </a:lvl6pPr>
            <a:lvl7pPr marL="3200400" lvl="6" indent="-336550" rtl="0">
              <a:spcBef>
                <a:spcPts val="1000"/>
              </a:spcBef>
              <a:spcAft>
                <a:spcPts val="0"/>
              </a:spcAft>
              <a:buSzPts val="1700"/>
              <a:buChar char="●"/>
              <a:defRPr/>
            </a:lvl7pPr>
            <a:lvl8pPr marL="3657600" lvl="7" indent="-336550" rtl="0">
              <a:spcBef>
                <a:spcPts val="1000"/>
              </a:spcBef>
              <a:spcAft>
                <a:spcPts val="0"/>
              </a:spcAft>
              <a:buSzPts val="1700"/>
              <a:buChar char="○"/>
              <a:defRPr/>
            </a:lvl8pPr>
            <a:lvl9pPr marL="4114800" lvl="8" indent="-336550" rtl="0">
              <a:spcBef>
                <a:spcPts val="1000"/>
              </a:spcBef>
              <a:spcAft>
                <a:spcPts val="1000"/>
              </a:spcAft>
              <a:buSzPts val="1700"/>
              <a:buChar char="■"/>
              <a:defRPr/>
            </a:lvl9pPr>
          </a:lstStyle>
          <a:p>
            <a:endParaRPr/>
          </a:p>
        </p:txBody>
      </p:sp>
      <p:sp>
        <p:nvSpPr>
          <p:cNvPr id="350" name="Google Shape;350;p63"/>
          <p:cNvSpPr txBox="1">
            <a:spLocks noGrp="1"/>
          </p:cNvSpPr>
          <p:nvPr>
            <p:ph type="title"/>
          </p:nvPr>
        </p:nvSpPr>
        <p:spPr>
          <a:xfrm>
            <a:off x="384450" y="577175"/>
            <a:ext cx="3178500" cy="4824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7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51" name="Google Shape;351;p63"/>
          <p:cNvSpPr txBox="1">
            <a:spLocks noGrp="1"/>
          </p:cNvSpPr>
          <p:nvPr>
            <p:ph type="subTitle" idx="2"/>
          </p:nvPr>
        </p:nvSpPr>
        <p:spPr>
          <a:xfrm>
            <a:off x="397125" y="1059575"/>
            <a:ext cx="3178500" cy="3819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1200"/>
              <a:buNone/>
              <a:defRPr sz="1200">
                <a:solidFill>
                  <a:srgbClr val="666666"/>
                </a:solidFill>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352" name="Google Shape;352;p63"/>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53"/>
        <p:cNvGrpSpPr/>
        <p:nvPr/>
      </p:nvGrpSpPr>
      <p:grpSpPr>
        <a:xfrm>
          <a:off x="0" y="0"/>
          <a:ext cx="0" cy="0"/>
          <a:chOff x="0" y="0"/>
          <a:chExt cx="0" cy="0"/>
        </a:xfrm>
      </p:grpSpPr>
      <p:sp>
        <p:nvSpPr>
          <p:cNvPr id="354" name="Google Shape;354;p64"/>
          <p:cNvSpPr>
            <a:spLocks noGrp="1"/>
          </p:cNvSpPr>
          <p:nvPr>
            <p:ph type="pic" idx="2"/>
          </p:nvPr>
        </p:nvSpPr>
        <p:spPr>
          <a:xfrm>
            <a:off x="1792166" y="459581"/>
            <a:ext cx="5486400" cy="3086100"/>
          </a:xfrm>
          <a:prstGeom prst="rect">
            <a:avLst/>
          </a:prstGeom>
          <a:noFill/>
          <a:ln>
            <a:noFill/>
          </a:ln>
        </p:spPr>
      </p:sp>
      <p:sp>
        <p:nvSpPr>
          <p:cNvPr id="355" name="Google Shape;355;p64"/>
          <p:cNvSpPr txBox="1">
            <a:spLocks noGrp="1"/>
          </p:cNvSpPr>
          <p:nvPr>
            <p:ph type="title"/>
          </p:nvPr>
        </p:nvSpPr>
        <p:spPr>
          <a:xfrm>
            <a:off x="1792175" y="3711825"/>
            <a:ext cx="5486400" cy="4824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7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56" name="Google Shape;356;p64"/>
          <p:cNvSpPr txBox="1">
            <a:spLocks noGrp="1"/>
          </p:cNvSpPr>
          <p:nvPr>
            <p:ph type="subTitle" idx="1"/>
          </p:nvPr>
        </p:nvSpPr>
        <p:spPr>
          <a:xfrm>
            <a:off x="1816449" y="4194225"/>
            <a:ext cx="5486400" cy="3819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666666"/>
              </a:buClr>
              <a:buSzPts val="1200"/>
              <a:buNone/>
              <a:defRPr sz="1200">
                <a:solidFill>
                  <a:srgbClr val="666666"/>
                </a:solidFill>
              </a:defRPr>
            </a:lvl1pPr>
            <a:lvl2pPr marL="650730" marR="0" lvl="1" indent="-257030" algn="l" rtl="0">
              <a:spcBef>
                <a:spcPts val="510"/>
              </a:spcBef>
              <a:spcAft>
                <a:spcPts val="0"/>
              </a:spcAft>
              <a:buClr>
                <a:schemeClr val="dk1"/>
              </a:buClr>
              <a:buSzPts val="1700"/>
              <a:buFont typeface="Arial"/>
              <a:buChar char="–"/>
              <a:defRPr/>
            </a:lvl2pPr>
            <a:lvl3pPr marL="1057941" marR="0" lvl="2" indent="-245141" algn="l" rtl="0">
              <a:spcBef>
                <a:spcPts val="340"/>
              </a:spcBef>
              <a:spcAft>
                <a:spcPts val="0"/>
              </a:spcAft>
              <a:buClr>
                <a:schemeClr val="dk1"/>
              </a:buClr>
              <a:buSzPts val="1700"/>
              <a:buFont typeface="Arial"/>
              <a:buChar char="•"/>
              <a:defRPr/>
            </a:lvl3pPr>
            <a:lvl4pPr marL="1465155" marR="0" lvl="3" indent="-245955" algn="l" rtl="0">
              <a:spcBef>
                <a:spcPts val="340"/>
              </a:spcBef>
              <a:spcAft>
                <a:spcPts val="0"/>
              </a:spcAft>
              <a:buClr>
                <a:schemeClr val="dk1"/>
              </a:buClr>
              <a:buSzPts val="1700"/>
              <a:buFont typeface="Arial"/>
              <a:buChar char="–"/>
              <a:defRPr/>
            </a:lvl4pPr>
            <a:lvl5pPr marL="1871016" marR="0" lvl="4" indent="-245416" algn="l" rtl="0">
              <a:spcBef>
                <a:spcPts val="340"/>
              </a:spcBef>
              <a:spcAft>
                <a:spcPts val="0"/>
              </a:spcAft>
              <a:buClr>
                <a:schemeClr val="dk1"/>
              </a:buClr>
              <a:buSzPts val="1700"/>
              <a:buFont typeface="Arial"/>
              <a:buChar char="»"/>
              <a:defRPr/>
            </a:lvl5pPr>
            <a:lvl6pPr marL="2260641" marR="0" lvl="5" indent="-254041" algn="l" rtl="0">
              <a:spcBef>
                <a:spcPts val="340"/>
              </a:spcBef>
              <a:spcAft>
                <a:spcPts val="0"/>
              </a:spcAft>
              <a:buClr>
                <a:schemeClr val="dk1"/>
              </a:buClr>
              <a:buSzPts val="1700"/>
              <a:buFont typeface="Arial"/>
              <a:buChar char="»"/>
              <a:defRPr/>
            </a:lvl6pPr>
            <a:lvl7pPr marL="2650267" marR="0" lvl="6" indent="-249967" algn="l" rtl="0">
              <a:spcBef>
                <a:spcPts val="340"/>
              </a:spcBef>
              <a:spcAft>
                <a:spcPts val="0"/>
              </a:spcAft>
              <a:buClr>
                <a:schemeClr val="dk1"/>
              </a:buClr>
              <a:buSzPts val="1700"/>
              <a:buFont typeface="Arial"/>
              <a:buChar char="»"/>
              <a:defRPr/>
            </a:lvl7pPr>
            <a:lvl8pPr marL="3039893" marR="0" lvl="7" indent="-245893" algn="l" rtl="0">
              <a:spcBef>
                <a:spcPts val="340"/>
              </a:spcBef>
              <a:spcAft>
                <a:spcPts val="0"/>
              </a:spcAft>
              <a:buClr>
                <a:schemeClr val="dk1"/>
              </a:buClr>
              <a:buSzPts val="1700"/>
              <a:buFont typeface="Arial"/>
              <a:buChar char="»"/>
              <a:defRPr/>
            </a:lvl8pPr>
            <a:lvl9pPr marL="3429520" marR="0" lvl="8" indent="-254520" algn="l" rtl="0">
              <a:spcBef>
                <a:spcPts val="340"/>
              </a:spcBef>
              <a:spcAft>
                <a:spcPts val="0"/>
              </a:spcAft>
              <a:buClr>
                <a:schemeClr val="dk1"/>
              </a:buClr>
              <a:buSzPts val="1700"/>
              <a:buFont typeface="Arial"/>
              <a:buChar char="»"/>
              <a:defRPr/>
            </a:lvl9pPr>
          </a:lstStyle>
          <a:p>
            <a:endParaRPr/>
          </a:p>
        </p:txBody>
      </p:sp>
      <p:sp>
        <p:nvSpPr>
          <p:cNvPr id="357" name="Google Shape;357;p64"/>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58"/>
        <p:cNvGrpSpPr/>
        <p:nvPr/>
      </p:nvGrpSpPr>
      <p:grpSpPr>
        <a:xfrm>
          <a:off x="0" y="0"/>
          <a:ext cx="0" cy="0"/>
          <a:chOff x="0" y="0"/>
          <a:chExt cx="0" cy="0"/>
        </a:xfrm>
      </p:grpSpPr>
      <p:sp>
        <p:nvSpPr>
          <p:cNvPr id="359" name="Google Shape;359;p65"/>
          <p:cNvSpPr txBox="1">
            <a:spLocks noGrp="1"/>
          </p:cNvSpPr>
          <p:nvPr>
            <p:ph type="body" idx="1"/>
          </p:nvPr>
        </p:nvSpPr>
        <p:spPr>
          <a:xfrm rot="5400000">
            <a:off x="2897227" y="-1145119"/>
            <a:ext cx="3354000" cy="8354100"/>
          </a:xfrm>
          <a:prstGeom prst="rect">
            <a:avLst/>
          </a:prstGeom>
          <a:noFill/>
          <a:ln>
            <a:noFill/>
          </a:ln>
        </p:spPr>
        <p:txBody>
          <a:bodyPr spcFirstLastPara="1" wrap="square" lIns="91425" tIns="91425" rIns="91425" bIns="91425" anchor="t" anchorCtr="0">
            <a:noAutofit/>
          </a:bodyPr>
          <a:lstStyle>
            <a:lvl1pPr marL="457200" lvl="0" indent="-336550" algn="l" rtl="0">
              <a:spcBef>
                <a:spcPts val="1275"/>
              </a:spcBef>
              <a:spcAft>
                <a:spcPts val="0"/>
              </a:spcAft>
              <a:buClr>
                <a:schemeClr val="dk1"/>
              </a:buClr>
              <a:buSzPts val="1700"/>
              <a:buFont typeface="Arial"/>
              <a:buChar char="•"/>
              <a:defRPr/>
            </a:lvl1pPr>
            <a:lvl2pPr marL="914400" lvl="1" indent="-336550" algn="l" rtl="0">
              <a:spcBef>
                <a:spcPts val="510"/>
              </a:spcBef>
              <a:spcAft>
                <a:spcPts val="0"/>
              </a:spcAft>
              <a:buClr>
                <a:schemeClr val="dk1"/>
              </a:buClr>
              <a:buSzPts val="1700"/>
              <a:buChar char="–"/>
              <a:defRPr/>
            </a:lvl2pPr>
            <a:lvl3pPr marL="1371600" lvl="2" indent="-336550" algn="l" rtl="0">
              <a:spcBef>
                <a:spcPts val="340"/>
              </a:spcBef>
              <a:spcAft>
                <a:spcPts val="0"/>
              </a:spcAft>
              <a:buClr>
                <a:schemeClr val="dk1"/>
              </a:buClr>
              <a:buSzPts val="1700"/>
              <a:buChar char="•"/>
              <a:defRPr/>
            </a:lvl3pPr>
            <a:lvl4pPr marL="1828800" lvl="3" indent="-336550" algn="l" rtl="0">
              <a:spcBef>
                <a:spcPts val="340"/>
              </a:spcBef>
              <a:spcAft>
                <a:spcPts val="0"/>
              </a:spcAft>
              <a:buClr>
                <a:schemeClr val="dk1"/>
              </a:buClr>
              <a:buSzPts val="1700"/>
              <a:buChar char="–"/>
              <a:defRPr/>
            </a:lvl4pPr>
            <a:lvl5pPr marL="2286000" lvl="4" indent="-336550" algn="l" rtl="0">
              <a:spcBef>
                <a:spcPts val="340"/>
              </a:spcBef>
              <a:spcAft>
                <a:spcPts val="0"/>
              </a:spcAft>
              <a:buClr>
                <a:schemeClr val="dk1"/>
              </a:buClr>
              <a:buSzPts val="1700"/>
              <a:buChar char="»"/>
              <a:defRPr/>
            </a:lvl5pPr>
            <a:lvl6pPr marL="2743200" lvl="5" indent="-336550" algn="l" rtl="0">
              <a:spcBef>
                <a:spcPts val="340"/>
              </a:spcBef>
              <a:spcAft>
                <a:spcPts val="0"/>
              </a:spcAft>
              <a:buClr>
                <a:schemeClr val="dk1"/>
              </a:buClr>
              <a:buSzPts val="1700"/>
              <a:buChar char="»"/>
              <a:defRPr/>
            </a:lvl6pPr>
            <a:lvl7pPr marL="3200400" lvl="6" indent="-336550" algn="l" rtl="0">
              <a:spcBef>
                <a:spcPts val="340"/>
              </a:spcBef>
              <a:spcAft>
                <a:spcPts val="0"/>
              </a:spcAft>
              <a:buClr>
                <a:schemeClr val="dk1"/>
              </a:buClr>
              <a:buSzPts val="1700"/>
              <a:buChar char="»"/>
              <a:defRPr/>
            </a:lvl7pPr>
            <a:lvl8pPr marL="3657600" lvl="7" indent="-336550" algn="l" rtl="0">
              <a:spcBef>
                <a:spcPts val="340"/>
              </a:spcBef>
              <a:spcAft>
                <a:spcPts val="0"/>
              </a:spcAft>
              <a:buClr>
                <a:schemeClr val="dk1"/>
              </a:buClr>
              <a:buSzPts val="1700"/>
              <a:buChar char="»"/>
              <a:defRPr/>
            </a:lvl8pPr>
            <a:lvl9pPr marL="4114800" lvl="8" indent="-336550" algn="l" rtl="0">
              <a:spcBef>
                <a:spcPts val="340"/>
              </a:spcBef>
              <a:spcAft>
                <a:spcPts val="0"/>
              </a:spcAft>
              <a:buClr>
                <a:schemeClr val="dk1"/>
              </a:buClr>
              <a:buSzPts val="1700"/>
              <a:buChar char="»"/>
              <a:defRPr/>
            </a:lvl9pPr>
          </a:lstStyle>
          <a:p>
            <a:endParaRPr/>
          </a:p>
        </p:txBody>
      </p:sp>
      <p:sp>
        <p:nvSpPr>
          <p:cNvPr id="360" name="Google Shape;360;p65"/>
          <p:cNvSpPr txBox="1">
            <a:spLocks noGrp="1"/>
          </p:cNvSpPr>
          <p:nvPr>
            <p:ph type="title"/>
          </p:nvPr>
        </p:nvSpPr>
        <p:spPr>
          <a:xfrm>
            <a:off x="384450" y="339325"/>
            <a:ext cx="7382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61" name="Google Shape;361;p65"/>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62"/>
        <p:cNvGrpSpPr/>
        <p:nvPr/>
      </p:nvGrpSpPr>
      <p:grpSpPr>
        <a:xfrm>
          <a:off x="0" y="0"/>
          <a:ext cx="0" cy="0"/>
          <a:chOff x="0" y="0"/>
          <a:chExt cx="0" cy="0"/>
        </a:xfrm>
      </p:grpSpPr>
      <p:sp>
        <p:nvSpPr>
          <p:cNvPr id="363" name="Google Shape;363;p66"/>
          <p:cNvSpPr txBox="1">
            <a:spLocks noGrp="1"/>
          </p:cNvSpPr>
          <p:nvPr>
            <p:ph type="title"/>
          </p:nvPr>
        </p:nvSpPr>
        <p:spPr>
          <a:xfrm rot="5400000">
            <a:off x="5171750" y="1688575"/>
            <a:ext cx="4333500" cy="1635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64" name="Google Shape;364;p66"/>
          <p:cNvSpPr txBox="1">
            <a:spLocks noGrp="1"/>
          </p:cNvSpPr>
          <p:nvPr>
            <p:ph type="body" idx="1"/>
          </p:nvPr>
        </p:nvSpPr>
        <p:spPr>
          <a:xfrm rot="5400000">
            <a:off x="1269912" y="-542221"/>
            <a:ext cx="4369500" cy="6132600"/>
          </a:xfrm>
          <a:prstGeom prst="rect">
            <a:avLst/>
          </a:prstGeom>
          <a:noFill/>
          <a:ln>
            <a:noFill/>
          </a:ln>
        </p:spPr>
        <p:txBody>
          <a:bodyPr spcFirstLastPara="1" wrap="square" lIns="91425" tIns="91425" rIns="91425" bIns="91425" anchor="t" anchorCtr="0">
            <a:noAutofit/>
          </a:bodyPr>
          <a:lstStyle>
            <a:lvl1pPr marL="457200" lvl="0" indent="-336550" algn="l" rtl="0">
              <a:spcBef>
                <a:spcPts val="1275"/>
              </a:spcBef>
              <a:spcAft>
                <a:spcPts val="0"/>
              </a:spcAft>
              <a:buClr>
                <a:schemeClr val="dk1"/>
              </a:buClr>
              <a:buSzPts val="1700"/>
              <a:buFont typeface="Arial"/>
              <a:buChar char="•"/>
              <a:defRPr/>
            </a:lvl1pPr>
            <a:lvl2pPr marL="914400" lvl="1" indent="-336550" algn="l" rtl="0">
              <a:spcBef>
                <a:spcPts val="510"/>
              </a:spcBef>
              <a:spcAft>
                <a:spcPts val="0"/>
              </a:spcAft>
              <a:buClr>
                <a:schemeClr val="dk1"/>
              </a:buClr>
              <a:buSzPts val="1700"/>
              <a:buChar char="–"/>
              <a:defRPr/>
            </a:lvl2pPr>
            <a:lvl3pPr marL="1371600" lvl="2" indent="-336550" algn="l" rtl="0">
              <a:spcBef>
                <a:spcPts val="340"/>
              </a:spcBef>
              <a:spcAft>
                <a:spcPts val="0"/>
              </a:spcAft>
              <a:buClr>
                <a:schemeClr val="dk1"/>
              </a:buClr>
              <a:buSzPts val="1700"/>
              <a:buChar char="•"/>
              <a:defRPr/>
            </a:lvl3pPr>
            <a:lvl4pPr marL="1828800" lvl="3" indent="-336550" algn="l" rtl="0">
              <a:spcBef>
                <a:spcPts val="340"/>
              </a:spcBef>
              <a:spcAft>
                <a:spcPts val="0"/>
              </a:spcAft>
              <a:buClr>
                <a:schemeClr val="dk1"/>
              </a:buClr>
              <a:buSzPts val="1700"/>
              <a:buChar char="–"/>
              <a:defRPr/>
            </a:lvl4pPr>
            <a:lvl5pPr marL="2286000" lvl="4" indent="-336550" algn="l" rtl="0">
              <a:spcBef>
                <a:spcPts val="340"/>
              </a:spcBef>
              <a:spcAft>
                <a:spcPts val="0"/>
              </a:spcAft>
              <a:buClr>
                <a:schemeClr val="dk1"/>
              </a:buClr>
              <a:buSzPts val="1700"/>
              <a:buChar char="»"/>
              <a:defRPr/>
            </a:lvl5pPr>
            <a:lvl6pPr marL="2743200" lvl="5" indent="-336550" algn="l" rtl="0">
              <a:spcBef>
                <a:spcPts val="340"/>
              </a:spcBef>
              <a:spcAft>
                <a:spcPts val="0"/>
              </a:spcAft>
              <a:buClr>
                <a:schemeClr val="dk1"/>
              </a:buClr>
              <a:buSzPts val="1700"/>
              <a:buChar char="»"/>
              <a:defRPr/>
            </a:lvl6pPr>
            <a:lvl7pPr marL="3200400" lvl="6" indent="-336550" algn="l" rtl="0">
              <a:spcBef>
                <a:spcPts val="340"/>
              </a:spcBef>
              <a:spcAft>
                <a:spcPts val="0"/>
              </a:spcAft>
              <a:buClr>
                <a:schemeClr val="dk1"/>
              </a:buClr>
              <a:buSzPts val="1700"/>
              <a:buChar char="»"/>
              <a:defRPr/>
            </a:lvl7pPr>
            <a:lvl8pPr marL="3657600" lvl="7" indent="-336550" algn="l" rtl="0">
              <a:spcBef>
                <a:spcPts val="340"/>
              </a:spcBef>
              <a:spcAft>
                <a:spcPts val="0"/>
              </a:spcAft>
              <a:buClr>
                <a:schemeClr val="dk1"/>
              </a:buClr>
              <a:buSzPts val="1700"/>
              <a:buChar char="»"/>
              <a:defRPr/>
            </a:lvl8pPr>
            <a:lvl9pPr marL="4114800" lvl="8" indent="-336550" algn="l" rtl="0">
              <a:spcBef>
                <a:spcPts val="340"/>
              </a:spcBef>
              <a:spcAft>
                <a:spcPts val="0"/>
              </a:spcAft>
              <a:buClr>
                <a:schemeClr val="dk1"/>
              </a:buClr>
              <a:buSzPts val="1700"/>
              <a:buChar char="»"/>
              <a:defRPr/>
            </a:lvl9pPr>
          </a:lstStyle>
          <a:p>
            <a:endParaRPr/>
          </a:p>
        </p:txBody>
      </p:sp>
      <p:sp>
        <p:nvSpPr>
          <p:cNvPr id="365" name="Google Shape;365;p66"/>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200" b="0" i="0" u="none" strike="noStrike" cap="none">
                <a:solidFill>
                  <a:srgbClr val="666666"/>
                </a:solidFill>
                <a:latin typeface="Arial"/>
                <a:ea typeface="Arial"/>
                <a:cs typeface="Arial"/>
                <a:sym typeface="Arial"/>
              </a:defRPr>
            </a:lvl1pPr>
            <a:lvl2pPr marL="0" marR="0" lvl="1" indent="0" algn="r" rtl="0">
              <a:spcBef>
                <a:spcPts val="0"/>
              </a:spcBef>
              <a:buNone/>
              <a:defRPr sz="1200" b="0" i="0" u="none" strike="noStrike" cap="none">
                <a:solidFill>
                  <a:srgbClr val="666666"/>
                </a:solidFill>
                <a:latin typeface="Arial"/>
                <a:ea typeface="Arial"/>
                <a:cs typeface="Arial"/>
                <a:sym typeface="Arial"/>
              </a:defRPr>
            </a:lvl2pPr>
            <a:lvl3pPr marL="0" marR="0" lvl="2" indent="0" algn="r" rtl="0">
              <a:spcBef>
                <a:spcPts val="0"/>
              </a:spcBef>
              <a:buNone/>
              <a:defRPr sz="1200" b="0" i="0" u="none" strike="noStrike" cap="none">
                <a:solidFill>
                  <a:srgbClr val="666666"/>
                </a:solidFill>
                <a:latin typeface="Arial"/>
                <a:ea typeface="Arial"/>
                <a:cs typeface="Arial"/>
                <a:sym typeface="Arial"/>
              </a:defRPr>
            </a:lvl3pPr>
            <a:lvl4pPr marL="0" marR="0" lvl="3" indent="0" algn="r" rtl="0">
              <a:spcBef>
                <a:spcPts val="0"/>
              </a:spcBef>
              <a:buNone/>
              <a:defRPr sz="1200" b="0" i="0" u="none" strike="noStrike" cap="none">
                <a:solidFill>
                  <a:srgbClr val="666666"/>
                </a:solidFill>
                <a:latin typeface="Arial"/>
                <a:ea typeface="Arial"/>
                <a:cs typeface="Arial"/>
                <a:sym typeface="Arial"/>
              </a:defRPr>
            </a:lvl4pPr>
            <a:lvl5pPr marL="0" marR="0" lvl="4" indent="0" algn="r" rtl="0">
              <a:spcBef>
                <a:spcPts val="0"/>
              </a:spcBef>
              <a:buNone/>
              <a:defRPr sz="1200" b="0" i="0" u="none" strike="noStrike" cap="none">
                <a:solidFill>
                  <a:srgbClr val="666666"/>
                </a:solidFill>
                <a:latin typeface="Arial"/>
                <a:ea typeface="Arial"/>
                <a:cs typeface="Arial"/>
                <a:sym typeface="Arial"/>
              </a:defRPr>
            </a:lvl5pPr>
            <a:lvl6pPr marL="0" marR="0" lvl="5" indent="0" algn="r" rtl="0">
              <a:spcBef>
                <a:spcPts val="0"/>
              </a:spcBef>
              <a:buNone/>
              <a:defRPr sz="1200" b="0" i="0" u="none" strike="noStrike" cap="none">
                <a:solidFill>
                  <a:srgbClr val="666666"/>
                </a:solidFill>
                <a:latin typeface="Arial"/>
                <a:ea typeface="Arial"/>
                <a:cs typeface="Arial"/>
                <a:sym typeface="Arial"/>
              </a:defRPr>
            </a:lvl6pPr>
            <a:lvl7pPr marL="0" marR="0" lvl="6" indent="0" algn="r" rtl="0">
              <a:spcBef>
                <a:spcPts val="0"/>
              </a:spcBef>
              <a:buNone/>
              <a:defRPr sz="1200" b="0" i="0" u="none" strike="noStrike" cap="none">
                <a:solidFill>
                  <a:srgbClr val="666666"/>
                </a:solidFill>
                <a:latin typeface="Arial"/>
                <a:ea typeface="Arial"/>
                <a:cs typeface="Arial"/>
                <a:sym typeface="Arial"/>
              </a:defRPr>
            </a:lvl7pPr>
            <a:lvl8pPr marL="0" marR="0" lvl="7" indent="0" algn="r" rtl="0">
              <a:spcBef>
                <a:spcPts val="0"/>
              </a:spcBef>
              <a:buNone/>
              <a:defRPr sz="1200" b="0" i="0" u="none" strike="noStrike" cap="none">
                <a:solidFill>
                  <a:srgbClr val="666666"/>
                </a:solidFill>
                <a:latin typeface="Arial"/>
                <a:ea typeface="Arial"/>
                <a:cs typeface="Arial"/>
                <a:sym typeface="Arial"/>
              </a:defRPr>
            </a:lvl8pPr>
            <a:lvl9pPr marL="0" marR="0" lvl="8" indent="0" algn="r" rtl="0">
              <a:spcBef>
                <a:spcPts val="0"/>
              </a:spcBef>
              <a:buNone/>
              <a:defRPr sz="12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Slide - Baby">
  <p:cSld name="Title Slide_1">
    <p:spTree>
      <p:nvGrpSpPr>
        <p:cNvPr id="1" name="Shape 366"/>
        <p:cNvGrpSpPr/>
        <p:nvPr/>
      </p:nvGrpSpPr>
      <p:grpSpPr>
        <a:xfrm>
          <a:off x="0" y="0"/>
          <a:ext cx="0" cy="0"/>
          <a:chOff x="0" y="0"/>
          <a:chExt cx="0" cy="0"/>
        </a:xfrm>
      </p:grpSpPr>
      <p:pic>
        <p:nvPicPr>
          <p:cNvPr id="367" name="Google Shape;367;p67"/>
          <p:cNvPicPr preferRelativeResize="0"/>
          <p:nvPr/>
        </p:nvPicPr>
        <p:blipFill rotWithShape="1">
          <a:blip r:embed="rId2">
            <a:alphaModFix/>
          </a:blip>
          <a:srcRect t="9641"/>
          <a:stretch/>
        </p:blipFill>
        <p:spPr>
          <a:xfrm>
            <a:off x="0" y="3363975"/>
            <a:ext cx="9144001" cy="1779525"/>
          </a:xfrm>
          <a:prstGeom prst="rect">
            <a:avLst/>
          </a:prstGeom>
          <a:noFill/>
          <a:ln>
            <a:noFill/>
          </a:ln>
        </p:spPr>
      </p:pic>
      <p:cxnSp>
        <p:nvCxnSpPr>
          <p:cNvPr id="368" name="Google Shape;368;p67"/>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369" name="Google Shape;369;p67"/>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370" name="Google Shape;370;p67"/>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371" name="Google Shape;371;p67"/>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2" name="Google Shape;372;p67"/>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Slide - Blut V1">
  <p:cSld name="Title Slide_1_1">
    <p:spTree>
      <p:nvGrpSpPr>
        <p:cNvPr id="1" name="Shape 373"/>
        <p:cNvGrpSpPr/>
        <p:nvPr/>
      </p:nvGrpSpPr>
      <p:grpSpPr>
        <a:xfrm>
          <a:off x="0" y="0"/>
          <a:ext cx="0" cy="0"/>
          <a:chOff x="0" y="0"/>
          <a:chExt cx="0" cy="0"/>
        </a:xfrm>
      </p:grpSpPr>
      <p:pic>
        <p:nvPicPr>
          <p:cNvPr id="374" name="Google Shape;374;p68"/>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375" name="Google Shape;375;p68"/>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376" name="Google Shape;376;p68"/>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377" name="Google Shape;377;p68"/>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378" name="Google Shape;378;p68"/>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9" name="Google Shape;379;p68"/>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Slide - DNA Spiegelung">
  <p:cSld name="Title Slide_1_1_1">
    <p:spTree>
      <p:nvGrpSpPr>
        <p:cNvPr id="1" name="Shape 380"/>
        <p:cNvGrpSpPr/>
        <p:nvPr/>
      </p:nvGrpSpPr>
      <p:grpSpPr>
        <a:xfrm>
          <a:off x="0" y="0"/>
          <a:ext cx="0" cy="0"/>
          <a:chOff x="0" y="0"/>
          <a:chExt cx="0" cy="0"/>
        </a:xfrm>
      </p:grpSpPr>
      <p:pic>
        <p:nvPicPr>
          <p:cNvPr id="381" name="Google Shape;381;p69"/>
          <p:cNvPicPr preferRelativeResize="0"/>
          <p:nvPr/>
        </p:nvPicPr>
        <p:blipFill rotWithShape="1">
          <a:blip r:embed="rId2">
            <a:alphaModFix/>
          </a:blip>
          <a:srcRect t="9641"/>
          <a:stretch/>
        </p:blipFill>
        <p:spPr>
          <a:xfrm>
            <a:off x="0" y="3363974"/>
            <a:ext cx="9144001" cy="1779600"/>
          </a:xfrm>
          <a:prstGeom prst="rect">
            <a:avLst/>
          </a:prstGeom>
          <a:noFill/>
          <a:ln>
            <a:noFill/>
          </a:ln>
        </p:spPr>
      </p:pic>
      <p:cxnSp>
        <p:nvCxnSpPr>
          <p:cNvPr id="382" name="Google Shape;382;p69"/>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383" name="Google Shape;383;p69"/>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384" name="Google Shape;384;p69"/>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385" name="Google Shape;385;p69"/>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6" name="Google Shape;386;p69"/>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Slide - EKG V1">
  <p:cSld name="Title Slide_1_1_1_1">
    <p:spTree>
      <p:nvGrpSpPr>
        <p:cNvPr id="1" name="Shape 387"/>
        <p:cNvGrpSpPr/>
        <p:nvPr/>
      </p:nvGrpSpPr>
      <p:grpSpPr>
        <a:xfrm>
          <a:off x="0" y="0"/>
          <a:ext cx="0" cy="0"/>
          <a:chOff x="0" y="0"/>
          <a:chExt cx="0" cy="0"/>
        </a:xfrm>
      </p:grpSpPr>
      <p:pic>
        <p:nvPicPr>
          <p:cNvPr id="388" name="Google Shape;388;p70"/>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389" name="Google Shape;389;p70"/>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390" name="Google Shape;390;p70"/>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391" name="Google Shape;391;p70"/>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392" name="Google Shape;392;p70"/>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3" name="Google Shape;393;p70"/>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Slide - EKG V2">
  <p:cSld name="Title Slide_1_1_1_1_1">
    <p:spTree>
      <p:nvGrpSpPr>
        <p:cNvPr id="1" name="Shape 394"/>
        <p:cNvGrpSpPr/>
        <p:nvPr/>
      </p:nvGrpSpPr>
      <p:grpSpPr>
        <a:xfrm>
          <a:off x="0" y="0"/>
          <a:ext cx="0" cy="0"/>
          <a:chOff x="0" y="0"/>
          <a:chExt cx="0" cy="0"/>
        </a:xfrm>
      </p:grpSpPr>
      <p:pic>
        <p:nvPicPr>
          <p:cNvPr id="395" name="Google Shape;395;p71"/>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396" name="Google Shape;396;p71"/>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397" name="Google Shape;397;p71"/>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398" name="Google Shape;398;p71"/>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399" name="Google Shape;399;p71"/>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0" name="Google Shape;400;p71"/>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Slide - Kapsel V1">
  <p:cSld name="Title Slide_1_1_1_1_1_1_1">
    <p:spTree>
      <p:nvGrpSpPr>
        <p:cNvPr id="1" name="Shape 401"/>
        <p:cNvGrpSpPr/>
        <p:nvPr/>
      </p:nvGrpSpPr>
      <p:grpSpPr>
        <a:xfrm>
          <a:off x="0" y="0"/>
          <a:ext cx="0" cy="0"/>
          <a:chOff x="0" y="0"/>
          <a:chExt cx="0" cy="0"/>
        </a:xfrm>
      </p:grpSpPr>
      <p:pic>
        <p:nvPicPr>
          <p:cNvPr id="402" name="Google Shape;402;p72"/>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403" name="Google Shape;403;p72"/>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404" name="Google Shape;404;p72"/>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405" name="Google Shape;405;p72"/>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406" name="Google Shape;406;p72"/>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7" name="Google Shape;407;p72"/>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Slide - Spritze V2">
  <p:cSld name="Title Slide_1_1_1_1_1_1_1_1_1_1_1_1_1_1">
    <p:spTree>
      <p:nvGrpSpPr>
        <p:cNvPr id="1" name="Shape 408"/>
        <p:cNvGrpSpPr/>
        <p:nvPr/>
      </p:nvGrpSpPr>
      <p:grpSpPr>
        <a:xfrm>
          <a:off x="0" y="0"/>
          <a:ext cx="0" cy="0"/>
          <a:chOff x="0" y="0"/>
          <a:chExt cx="0" cy="0"/>
        </a:xfrm>
      </p:grpSpPr>
      <p:pic>
        <p:nvPicPr>
          <p:cNvPr id="409" name="Google Shape;409;p73"/>
          <p:cNvPicPr preferRelativeResize="0"/>
          <p:nvPr/>
        </p:nvPicPr>
        <p:blipFill rotWithShape="1">
          <a:blip r:embed="rId2">
            <a:alphaModFix/>
          </a:blip>
          <a:srcRect b="9641"/>
          <a:stretch/>
        </p:blipFill>
        <p:spPr>
          <a:xfrm>
            <a:off x="0" y="3363975"/>
            <a:ext cx="9144001" cy="1779525"/>
          </a:xfrm>
          <a:prstGeom prst="rect">
            <a:avLst/>
          </a:prstGeom>
          <a:noFill/>
          <a:ln>
            <a:noFill/>
          </a:ln>
        </p:spPr>
      </p:pic>
      <p:cxnSp>
        <p:nvCxnSpPr>
          <p:cNvPr id="410" name="Google Shape;410;p73"/>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411" name="Google Shape;411;p73"/>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412" name="Google Shape;412;p73"/>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413" name="Google Shape;413;p73"/>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4" name="Google Shape;414;p73"/>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Slide - Thermo">
  <p:cSld name="Title Slide_1_1_1_1_1_1_1_1_1_1_1_1_1_1_1">
    <p:spTree>
      <p:nvGrpSpPr>
        <p:cNvPr id="1" name="Shape 415"/>
        <p:cNvGrpSpPr/>
        <p:nvPr/>
      </p:nvGrpSpPr>
      <p:grpSpPr>
        <a:xfrm>
          <a:off x="0" y="0"/>
          <a:ext cx="0" cy="0"/>
          <a:chOff x="0" y="0"/>
          <a:chExt cx="0" cy="0"/>
        </a:xfrm>
      </p:grpSpPr>
      <p:pic>
        <p:nvPicPr>
          <p:cNvPr id="416" name="Google Shape;416;p74"/>
          <p:cNvPicPr preferRelativeResize="0"/>
          <p:nvPr/>
        </p:nvPicPr>
        <p:blipFill rotWithShape="1">
          <a:blip r:embed="rId2">
            <a:alphaModFix/>
          </a:blip>
          <a:srcRect b="9649"/>
          <a:stretch/>
        </p:blipFill>
        <p:spPr>
          <a:xfrm>
            <a:off x="0" y="3363975"/>
            <a:ext cx="9144001" cy="1779525"/>
          </a:xfrm>
          <a:prstGeom prst="rect">
            <a:avLst/>
          </a:prstGeom>
          <a:noFill/>
          <a:ln>
            <a:noFill/>
          </a:ln>
        </p:spPr>
      </p:pic>
      <p:cxnSp>
        <p:nvCxnSpPr>
          <p:cNvPr id="417" name="Google Shape;417;p74"/>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418" name="Google Shape;418;p74"/>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419" name="Google Shape;419;p74"/>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420" name="Google Shape;420;p74"/>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21" name="Google Shape;421;p74"/>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Slide - Roche Mann Folie">
  <p:cSld name="Title Slide_1_1_1_1_1_1_1_1">
    <p:spTree>
      <p:nvGrpSpPr>
        <p:cNvPr id="1" name="Shape 422"/>
        <p:cNvGrpSpPr/>
        <p:nvPr/>
      </p:nvGrpSpPr>
      <p:grpSpPr>
        <a:xfrm>
          <a:off x="0" y="0"/>
          <a:ext cx="0" cy="0"/>
          <a:chOff x="0" y="0"/>
          <a:chExt cx="0" cy="0"/>
        </a:xfrm>
      </p:grpSpPr>
      <p:pic>
        <p:nvPicPr>
          <p:cNvPr id="423" name="Google Shape;423;p75"/>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424" name="Google Shape;424;p75"/>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425" name="Google Shape;425;p75"/>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426" name="Google Shape;426;p75"/>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427" name="Google Shape;427;p75"/>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28" name="Google Shape;428;p75"/>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Slide - Roche Business V5">
  <p:cSld name="Title Slide_1_1_1_1_1_1_1_1_1">
    <p:spTree>
      <p:nvGrpSpPr>
        <p:cNvPr id="1" name="Shape 429"/>
        <p:cNvGrpSpPr/>
        <p:nvPr/>
      </p:nvGrpSpPr>
      <p:grpSpPr>
        <a:xfrm>
          <a:off x="0" y="0"/>
          <a:ext cx="0" cy="0"/>
          <a:chOff x="0" y="0"/>
          <a:chExt cx="0" cy="0"/>
        </a:xfrm>
      </p:grpSpPr>
      <p:pic>
        <p:nvPicPr>
          <p:cNvPr id="430" name="Google Shape;430;p76"/>
          <p:cNvPicPr preferRelativeResize="0"/>
          <p:nvPr/>
        </p:nvPicPr>
        <p:blipFill rotWithShape="1">
          <a:blip r:embed="rId2">
            <a:alphaModFix/>
          </a:blip>
          <a:srcRect b="9641"/>
          <a:stretch/>
        </p:blipFill>
        <p:spPr>
          <a:xfrm>
            <a:off x="0" y="3363975"/>
            <a:ext cx="9144001" cy="1779525"/>
          </a:xfrm>
          <a:prstGeom prst="rect">
            <a:avLst/>
          </a:prstGeom>
          <a:noFill/>
          <a:ln>
            <a:noFill/>
          </a:ln>
        </p:spPr>
      </p:pic>
      <p:cxnSp>
        <p:nvCxnSpPr>
          <p:cNvPr id="431" name="Google Shape;431;p76"/>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432" name="Google Shape;432;p76"/>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433" name="Google Shape;433;p76"/>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434" name="Google Shape;434;p76"/>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35" name="Google Shape;435;p76"/>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tle Slide - Roche Leben V1">
  <p:cSld name="Title Slide_1_1_1_1_1_1_1_1_1_1">
    <p:spTree>
      <p:nvGrpSpPr>
        <p:cNvPr id="1" name="Shape 436"/>
        <p:cNvGrpSpPr/>
        <p:nvPr/>
      </p:nvGrpSpPr>
      <p:grpSpPr>
        <a:xfrm>
          <a:off x="0" y="0"/>
          <a:ext cx="0" cy="0"/>
          <a:chOff x="0" y="0"/>
          <a:chExt cx="0" cy="0"/>
        </a:xfrm>
      </p:grpSpPr>
      <p:pic>
        <p:nvPicPr>
          <p:cNvPr id="437" name="Google Shape;437;p77"/>
          <p:cNvPicPr preferRelativeResize="0"/>
          <p:nvPr/>
        </p:nvPicPr>
        <p:blipFill rotWithShape="1">
          <a:blip r:embed="rId2">
            <a:alphaModFix/>
          </a:blip>
          <a:srcRect t="9641"/>
          <a:stretch/>
        </p:blipFill>
        <p:spPr>
          <a:xfrm>
            <a:off x="0" y="3363974"/>
            <a:ext cx="9144001" cy="1779525"/>
          </a:xfrm>
          <a:prstGeom prst="rect">
            <a:avLst/>
          </a:prstGeom>
          <a:noFill/>
          <a:ln>
            <a:noFill/>
          </a:ln>
        </p:spPr>
      </p:pic>
      <p:cxnSp>
        <p:nvCxnSpPr>
          <p:cNvPr id="438" name="Google Shape;438;p77"/>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439" name="Google Shape;439;p77"/>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440" name="Google Shape;440;p77"/>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441" name="Google Shape;441;p77"/>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42" name="Google Shape;442;p77"/>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Slide - Roche Leben V3">
  <p:cSld name="Title Slide_1_1_1_1_1_1_1_1_1_1_1_1">
    <p:spTree>
      <p:nvGrpSpPr>
        <p:cNvPr id="1" name="Shape 443"/>
        <p:cNvGrpSpPr/>
        <p:nvPr/>
      </p:nvGrpSpPr>
      <p:grpSpPr>
        <a:xfrm>
          <a:off x="0" y="0"/>
          <a:ext cx="0" cy="0"/>
          <a:chOff x="0" y="0"/>
          <a:chExt cx="0" cy="0"/>
        </a:xfrm>
      </p:grpSpPr>
      <p:pic>
        <p:nvPicPr>
          <p:cNvPr id="444" name="Google Shape;444;p78"/>
          <p:cNvPicPr preferRelativeResize="0"/>
          <p:nvPr/>
        </p:nvPicPr>
        <p:blipFill rotWithShape="1">
          <a:blip r:embed="rId2">
            <a:alphaModFix/>
          </a:blip>
          <a:srcRect t="9641"/>
          <a:stretch/>
        </p:blipFill>
        <p:spPr>
          <a:xfrm>
            <a:off x="0" y="3363974"/>
            <a:ext cx="9144001" cy="1779600"/>
          </a:xfrm>
          <a:prstGeom prst="rect">
            <a:avLst/>
          </a:prstGeom>
          <a:noFill/>
          <a:ln>
            <a:noFill/>
          </a:ln>
        </p:spPr>
      </p:pic>
      <p:cxnSp>
        <p:nvCxnSpPr>
          <p:cNvPr id="445" name="Google Shape;445;p78"/>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446" name="Google Shape;446;p78"/>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447" name="Google Shape;447;p78"/>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448" name="Google Shape;448;p78"/>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49" name="Google Shape;449;p78"/>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itle Slide - Roche Research Closer">
  <p:cSld name="Title Slide_1_1_1_1_1_1_1_1_1_1_1_1_1_2">
    <p:spTree>
      <p:nvGrpSpPr>
        <p:cNvPr id="1" name="Shape 450"/>
        <p:cNvGrpSpPr/>
        <p:nvPr/>
      </p:nvGrpSpPr>
      <p:grpSpPr>
        <a:xfrm>
          <a:off x="0" y="0"/>
          <a:ext cx="0" cy="0"/>
          <a:chOff x="0" y="0"/>
          <a:chExt cx="0" cy="0"/>
        </a:xfrm>
      </p:grpSpPr>
      <p:pic>
        <p:nvPicPr>
          <p:cNvPr id="451" name="Google Shape;451;p79"/>
          <p:cNvPicPr preferRelativeResize="0"/>
          <p:nvPr/>
        </p:nvPicPr>
        <p:blipFill rotWithShape="1">
          <a:blip r:embed="rId2">
            <a:alphaModFix/>
          </a:blip>
          <a:srcRect t="9641"/>
          <a:stretch/>
        </p:blipFill>
        <p:spPr>
          <a:xfrm>
            <a:off x="0" y="3363974"/>
            <a:ext cx="9144001" cy="1779600"/>
          </a:xfrm>
          <a:prstGeom prst="rect">
            <a:avLst/>
          </a:prstGeom>
          <a:noFill/>
          <a:ln>
            <a:noFill/>
          </a:ln>
        </p:spPr>
      </p:pic>
      <p:cxnSp>
        <p:nvCxnSpPr>
          <p:cNvPr id="452" name="Google Shape;452;p79"/>
          <p:cNvCxnSpPr/>
          <p:nvPr/>
        </p:nvCxnSpPr>
        <p:spPr>
          <a:xfrm>
            <a:off x="0" y="1303735"/>
            <a:ext cx="8160600" cy="0"/>
          </a:xfrm>
          <a:prstGeom prst="straightConnector1">
            <a:avLst/>
          </a:prstGeom>
          <a:noFill/>
          <a:ln w="12700" cap="flat" cmpd="sng">
            <a:solidFill>
              <a:schemeClr val="dk1"/>
            </a:solidFill>
            <a:prstDash val="solid"/>
            <a:round/>
            <a:headEnd type="none" w="sm" len="sm"/>
            <a:tailEnd type="none" w="sm" len="sm"/>
          </a:ln>
        </p:spPr>
      </p:cxnSp>
      <p:sp>
        <p:nvSpPr>
          <p:cNvPr id="453" name="Google Shape;453;p79"/>
          <p:cNvSpPr/>
          <p:nvPr/>
        </p:nvSpPr>
        <p:spPr>
          <a:xfrm>
            <a:off x="7829551"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454" name="Google Shape;454;p79"/>
          <p:cNvPicPr preferRelativeResize="0"/>
          <p:nvPr/>
        </p:nvPicPr>
        <p:blipFill rotWithShape="1">
          <a:blip r:embed="rId3">
            <a:alphaModFix/>
          </a:blip>
          <a:srcRect/>
          <a:stretch/>
        </p:blipFill>
        <p:spPr>
          <a:xfrm>
            <a:off x="8172400" y="135731"/>
            <a:ext cx="735600" cy="490500"/>
          </a:xfrm>
          <a:prstGeom prst="rect">
            <a:avLst/>
          </a:prstGeom>
          <a:noFill/>
          <a:ln>
            <a:noFill/>
          </a:ln>
        </p:spPr>
      </p:pic>
      <p:sp>
        <p:nvSpPr>
          <p:cNvPr id="455" name="Google Shape;455;p79"/>
          <p:cNvSpPr txBox="1">
            <a:spLocks noGrp="1"/>
          </p:cNvSpPr>
          <p:nvPr>
            <p:ph type="title"/>
          </p:nvPr>
        </p:nvSpPr>
        <p:spPr>
          <a:xfrm>
            <a:off x="398575" y="1979700"/>
            <a:ext cx="7773900" cy="753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6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56" name="Google Shape;456;p79"/>
          <p:cNvSpPr txBox="1">
            <a:spLocks noGrp="1"/>
          </p:cNvSpPr>
          <p:nvPr>
            <p:ph type="subTitle" idx="1"/>
          </p:nvPr>
        </p:nvSpPr>
        <p:spPr>
          <a:xfrm>
            <a:off x="398575" y="2733675"/>
            <a:ext cx="7773900" cy="6303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rgbClr val="000000"/>
              </a:buClr>
              <a:buSzPts val="2400"/>
              <a:buFont typeface="Times New Roman"/>
              <a:buNone/>
              <a:defRPr sz="2400" b="1" i="1">
                <a:latin typeface="Times New Roman"/>
                <a:ea typeface="Times New Roman"/>
                <a:cs typeface="Times New Roman"/>
                <a:sym typeface="Times New Roman"/>
              </a:defRPr>
            </a:lvl1pPr>
            <a:lvl2pPr marL="650730" marR="0" lvl="1" indent="-301480" algn="l" rtl="0">
              <a:spcBef>
                <a:spcPts val="510"/>
              </a:spcBef>
              <a:spcAft>
                <a:spcPts val="0"/>
              </a:spcAft>
              <a:buClr>
                <a:schemeClr val="dk1"/>
              </a:buClr>
              <a:buSzPts val="2400"/>
              <a:buFont typeface="Times New Roman"/>
              <a:buChar char="–"/>
              <a:defRPr sz="2400">
                <a:latin typeface="Times New Roman"/>
                <a:ea typeface="Times New Roman"/>
                <a:cs typeface="Times New Roman"/>
                <a:sym typeface="Times New Roman"/>
              </a:defRPr>
            </a:lvl2pPr>
            <a:lvl3pPr marL="1057941" marR="0" lvl="2" indent="-2895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3pPr>
            <a:lvl4pPr marL="1465155" marR="0" lvl="3" indent="-290405"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4pPr>
            <a:lvl5pPr marL="1871016" marR="0" lvl="4" indent="-289866"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5pPr>
            <a:lvl6pPr marL="2260641" marR="0" lvl="5" indent="-298491"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6pPr>
            <a:lvl7pPr marL="2650267" marR="0" lvl="6" indent="-294417"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7pPr>
            <a:lvl8pPr marL="3039893" marR="0" lvl="7" indent="-290343"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8pPr>
            <a:lvl9pPr marL="3429520" marR="0" lvl="8" indent="-298970" algn="l" rtl="0">
              <a:spcBef>
                <a:spcPts val="340"/>
              </a:spcBef>
              <a:spcAft>
                <a:spcPts val="0"/>
              </a:spcAft>
              <a:buClr>
                <a:schemeClr val="dk1"/>
              </a:buClr>
              <a:buSzPts val="2400"/>
              <a:buFont typeface="Times New Roman"/>
              <a:buChar char="»"/>
              <a:defRPr sz="2400">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Closing Slide - Doing now what patients need next">
  <p:cSld name="CUSTOM">
    <p:spTree>
      <p:nvGrpSpPr>
        <p:cNvPr id="1" name="Shape 457"/>
        <p:cNvGrpSpPr/>
        <p:nvPr/>
      </p:nvGrpSpPr>
      <p:grpSpPr>
        <a:xfrm>
          <a:off x="0" y="0"/>
          <a:ext cx="0" cy="0"/>
          <a:chOff x="0" y="0"/>
          <a:chExt cx="0" cy="0"/>
        </a:xfrm>
      </p:grpSpPr>
      <p:pic>
        <p:nvPicPr>
          <p:cNvPr id="458" name="Google Shape;458;p80"/>
          <p:cNvPicPr preferRelativeResize="0"/>
          <p:nvPr/>
        </p:nvPicPr>
        <p:blipFill>
          <a:blip r:embed="rId2">
            <a:alphaModFix/>
          </a:blip>
          <a:stretch>
            <a:fillRect/>
          </a:stretch>
        </p:blipFill>
        <p:spPr>
          <a:xfrm>
            <a:off x="1143001" y="2107357"/>
            <a:ext cx="6857997" cy="928785"/>
          </a:xfrm>
          <a:prstGeom prst="rect">
            <a:avLst/>
          </a:prstGeom>
          <a:noFill/>
          <a:ln>
            <a:noFill/>
          </a:ln>
        </p:spPr>
      </p:pic>
      <p:sp>
        <p:nvSpPr>
          <p:cNvPr id="459" name="Google Shape;459;p80"/>
          <p:cNvSpPr/>
          <p:nvPr/>
        </p:nvSpPr>
        <p:spPr>
          <a:xfrm>
            <a:off x="8226675" y="197275"/>
            <a:ext cx="657600" cy="38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34" Type="http://schemas.openxmlformats.org/officeDocument/2006/relationships/image" Target="../media/image2.jpg"/><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image" Target="../media/image1.png"/><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45.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theme" Target="../theme/theme3.xml"/><Relationship Id="rId5" Type="http://schemas.openxmlformats.org/officeDocument/2006/relationships/slideLayout" Target="../slideLayouts/slideLayout47.xml"/><Relationship Id="rId4" Type="http://schemas.openxmlformats.org/officeDocument/2006/relationships/slideLayout" Target="../slideLayouts/slideLayout4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slideLayout" Target="../slideLayouts/slideLayout60.xml"/><Relationship Id="rId18" Type="http://schemas.openxmlformats.org/officeDocument/2006/relationships/slideLayout" Target="../slideLayouts/slideLayout65.xml"/><Relationship Id="rId26" Type="http://schemas.openxmlformats.org/officeDocument/2006/relationships/slideLayout" Target="../slideLayouts/slideLayout73.xml"/><Relationship Id="rId3" Type="http://schemas.openxmlformats.org/officeDocument/2006/relationships/slideLayout" Target="../slideLayouts/slideLayout50.xml"/><Relationship Id="rId21" Type="http://schemas.openxmlformats.org/officeDocument/2006/relationships/slideLayout" Target="../slideLayouts/slideLayout68.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17" Type="http://schemas.openxmlformats.org/officeDocument/2006/relationships/slideLayout" Target="../slideLayouts/slideLayout64.xml"/><Relationship Id="rId25" Type="http://schemas.openxmlformats.org/officeDocument/2006/relationships/slideLayout" Target="../slideLayouts/slideLayout72.xml"/><Relationship Id="rId2" Type="http://schemas.openxmlformats.org/officeDocument/2006/relationships/slideLayout" Target="../slideLayouts/slideLayout49.xml"/><Relationship Id="rId16" Type="http://schemas.openxmlformats.org/officeDocument/2006/relationships/slideLayout" Target="../slideLayouts/slideLayout63.xml"/><Relationship Id="rId20" Type="http://schemas.openxmlformats.org/officeDocument/2006/relationships/slideLayout" Target="../slideLayouts/slideLayout67.xml"/><Relationship Id="rId29" Type="http://schemas.openxmlformats.org/officeDocument/2006/relationships/slideLayout" Target="../slideLayouts/slideLayout76.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24" Type="http://schemas.openxmlformats.org/officeDocument/2006/relationships/slideLayout" Target="../slideLayouts/slideLayout71.xml"/><Relationship Id="rId5" Type="http://schemas.openxmlformats.org/officeDocument/2006/relationships/slideLayout" Target="../slideLayouts/slideLayout52.xml"/><Relationship Id="rId15" Type="http://schemas.openxmlformats.org/officeDocument/2006/relationships/slideLayout" Target="../slideLayouts/slideLayout62.xml"/><Relationship Id="rId23" Type="http://schemas.openxmlformats.org/officeDocument/2006/relationships/slideLayout" Target="../slideLayouts/slideLayout70.xml"/><Relationship Id="rId28" Type="http://schemas.openxmlformats.org/officeDocument/2006/relationships/slideLayout" Target="../slideLayouts/slideLayout75.xml"/><Relationship Id="rId10" Type="http://schemas.openxmlformats.org/officeDocument/2006/relationships/slideLayout" Target="../slideLayouts/slideLayout57.xml"/><Relationship Id="rId19" Type="http://schemas.openxmlformats.org/officeDocument/2006/relationships/slideLayout" Target="../slideLayouts/slideLayout66.xml"/><Relationship Id="rId31" Type="http://schemas.openxmlformats.org/officeDocument/2006/relationships/image" Target="../media/image1.png"/><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slideLayout" Target="../slideLayouts/slideLayout61.xml"/><Relationship Id="rId22" Type="http://schemas.openxmlformats.org/officeDocument/2006/relationships/slideLayout" Target="../slideLayouts/slideLayout69.xml"/><Relationship Id="rId27" Type="http://schemas.openxmlformats.org/officeDocument/2006/relationships/slideLayout" Target="../slideLayouts/slideLayout74.xml"/><Relationship Id="rId30"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84450" y="339325"/>
            <a:ext cx="7382100" cy="982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13"/>
          <p:cNvSpPr txBox="1">
            <a:spLocks noGrp="1"/>
          </p:cNvSpPr>
          <p:nvPr>
            <p:ph type="sldNum" idx="12"/>
          </p:nvPr>
        </p:nvSpPr>
        <p:spPr>
          <a:xfrm>
            <a:off x="397120" y="48946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000" b="0" i="1" u="none" strike="noStrike" cap="none">
                <a:solidFill>
                  <a:srgbClr val="666666"/>
                </a:solidFill>
                <a:latin typeface="Arial"/>
                <a:ea typeface="Arial"/>
                <a:cs typeface="Arial"/>
                <a:sym typeface="Arial"/>
              </a:defRPr>
            </a:lvl1pPr>
            <a:lvl2pPr marL="0" marR="0" lvl="1" indent="0" algn="r" rtl="0">
              <a:spcBef>
                <a:spcPts val="0"/>
              </a:spcBef>
              <a:buNone/>
              <a:defRPr sz="1000" b="0" i="1" u="none" strike="noStrike" cap="none">
                <a:solidFill>
                  <a:srgbClr val="666666"/>
                </a:solidFill>
                <a:latin typeface="Arial"/>
                <a:ea typeface="Arial"/>
                <a:cs typeface="Arial"/>
                <a:sym typeface="Arial"/>
              </a:defRPr>
            </a:lvl2pPr>
            <a:lvl3pPr marL="0" marR="0" lvl="2" indent="0" algn="r" rtl="0">
              <a:spcBef>
                <a:spcPts val="0"/>
              </a:spcBef>
              <a:buNone/>
              <a:defRPr sz="1000" b="0" i="1" u="none" strike="noStrike" cap="none">
                <a:solidFill>
                  <a:srgbClr val="666666"/>
                </a:solidFill>
                <a:latin typeface="Arial"/>
                <a:ea typeface="Arial"/>
                <a:cs typeface="Arial"/>
                <a:sym typeface="Arial"/>
              </a:defRPr>
            </a:lvl3pPr>
            <a:lvl4pPr marL="0" marR="0" lvl="3" indent="0" algn="r" rtl="0">
              <a:spcBef>
                <a:spcPts val="0"/>
              </a:spcBef>
              <a:buNone/>
              <a:defRPr sz="1000" b="0" i="1" u="none" strike="noStrike" cap="none">
                <a:solidFill>
                  <a:srgbClr val="666666"/>
                </a:solidFill>
                <a:latin typeface="Arial"/>
                <a:ea typeface="Arial"/>
                <a:cs typeface="Arial"/>
                <a:sym typeface="Arial"/>
              </a:defRPr>
            </a:lvl4pPr>
            <a:lvl5pPr marL="0" marR="0" lvl="4" indent="0" algn="r" rtl="0">
              <a:spcBef>
                <a:spcPts val="0"/>
              </a:spcBef>
              <a:buNone/>
              <a:defRPr sz="1000" b="0" i="1" u="none" strike="noStrike" cap="none">
                <a:solidFill>
                  <a:srgbClr val="666666"/>
                </a:solidFill>
                <a:latin typeface="Arial"/>
                <a:ea typeface="Arial"/>
                <a:cs typeface="Arial"/>
                <a:sym typeface="Arial"/>
              </a:defRPr>
            </a:lvl5pPr>
            <a:lvl6pPr marL="0" marR="0" lvl="5" indent="0" algn="r" rtl="0">
              <a:spcBef>
                <a:spcPts val="0"/>
              </a:spcBef>
              <a:buNone/>
              <a:defRPr sz="1000" b="0" i="1" u="none" strike="noStrike" cap="none">
                <a:solidFill>
                  <a:srgbClr val="666666"/>
                </a:solidFill>
                <a:latin typeface="Arial"/>
                <a:ea typeface="Arial"/>
                <a:cs typeface="Arial"/>
                <a:sym typeface="Arial"/>
              </a:defRPr>
            </a:lvl6pPr>
            <a:lvl7pPr marL="0" marR="0" lvl="6" indent="0" algn="r" rtl="0">
              <a:spcBef>
                <a:spcPts val="0"/>
              </a:spcBef>
              <a:buNone/>
              <a:defRPr sz="1000" b="0" i="1" u="none" strike="noStrike" cap="none">
                <a:solidFill>
                  <a:srgbClr val="666666"/>
                </a:solidFill>
                <a:latin typeface="Arial"/>
                <a:ea typeface="Arial"/>
                <a:cs typeface="Arial"/>
                <a:sym typeface="Arial"/>
              </a:defRPr>
            </a:lvl7pPr>
            <a:lvl8pPr marL="0" marR="0" lvl="7" indent="0" algn="r" rtl="0">
              <a:spcBef>
                <a:spcPts val="0"/>
              </a:spcBef>
              <a:buNone/>
              <a:defRPr sz="1000" b="0" i="1" u="none" strike="noStrike" cap="none">
                <a:solidFill>
                  <a:srgbClr val="666666"/>
                </a:solidFill>
                <a:latin typeface="Arial"/>
                <a:ea typeface="Arial"/>
                <a:cs typeface="Arial"/>
                <a:sym typeface="Arial"/>
              </a:defRPr>
            </a:lvl8pPr>
            <a:lvl9pPr marL="0" marR="0" lvl="8" indent="0" algn="r" rtl="0">
              <a:spcBef>
                <a:spcPts val="0"/>
              </a:spcBef>
              <a:buNone/>
              <a:defRPr sz="1000" b="0" i="1"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13"/>
          <p:cNvSpPr txBox="1">
            <a:spLocks noGrp="1"/>
          </p:cNvSpPr>
          <p:nvPr>
            <p:ph type="body" idx="1"/>
          </p:nvPr>
        </p:nvSpPr>
        <p:spPr>
          <a:xfrm>
            <a:off x="397120" y="1354931"/>
            <a:ext cx="8354100" cy="3354000"/>
          </a:xfrm>
          <a:prstGeom prst="rect">
            <a:avLst/>
          </a:prstGeom>
          <a:noFill/>
          <a:ln>
            <a:noFill/>
          </a:ln>
        </p:spPr>
        <p:txBody>
          <a:bodyPr spcFirstLastPara="1" wrap="square" lIns="91425" tIns="91425" rIns="91425" bIns="91425" anchor="t" anchorCtr="0">
            <a:noAutofit/>
          </a:bodyPr>
          <a:lstStyle>
            <a:lvl1pPr marL="457200" marR="0" lvl="0" indent="-336550" algn="l" rtl="0">
              <a:spcBef>
                <a:spcPts val="1275"/>
              </a:spcBef>
              <a:spcAft>
                <a:spcPts val="0"/>
              </a:spcAft>
              <a:buClr>
                <a:schemeClr val="dk1"/>
              </a:buClr>
              <a:buSzPts val="1700"/>
              <a:buFont typeface="Arial"/>
              <a:buChar char="●"/>
              <a:defRPr sz="1700"/>
            </a:lvl1pPr>
            <a:lvl2pPr marL="914400" marR="0" lvl="1" indent="-336550" algn="l" rtl="0">
              <a:spcBef>
                <a:spcPts val="510"/>
              </a:spcBef>
              <a:spcAft>
                <a:spcPts val="0"/>
              </a:spcAft>
              <a:buClr>
                <a:schemeClr val="dk1"/>
              </a:buClr>
              <a:buSzPts val="1700"/>
              <a:buFont typeface="Arial"/>
              <a:buChar char="○"/>
              <a:defRPr sz="1700"/>
            </a:lvl2pPr>
            <a:lvl3pPr marL="1371600" marR="0" lvl="2" indent="-336550" algn="l" rtl="0">
              <a:spcBef>
                <a:spcPts val="340"/>
              </a:spcBef>
              <a:spcAft>
                <a:spcPts val="0"/>
              </a:spcAft>
              <a:buClr>
                <a:schemeClr val="dk1"/>
              </a:buClr>
              <a:buSzPts val="1700"/>
              <a:buFont typeface="Arial"/>
              <a:buChar char="■"/>
              <a:defRPr sz="1700"/>
            </a:lvl3pPr>
            <a:lvl4pPr marL="1828800" marR="0" lvl="3" indent="-336550" algn="l" rtl="0">
              <a:spcBef>
                <a:spcPts val="340"/>
              </a:spcBef>
              <a:spcAft>
                <a:spcPts val="0"/>
              </a:spcAft>
              <a:buClr>
                <a:schemeClr val="dk1"/>
              </a:buClr>
              <a:buSzPts val="1700"/>
              <a:buFont typeface="Arial"/>
              <a:buChar char="●"/>
              <a:defRPr sz="1700"/>
            </a:lvl4pPr>
            <a:lvl5pPr marL="2286000" marR="0" lvl="4" indent="-336550" algn="l" rtl="0">
              <a:spcBef>
                <a:spcPts val="340"/>
              </a:spcBef>
              <a:spcAft>
                <a:spcPts val="0"/>
              </a:spcAft>
              <a:buClr>
                <a:schemeClr val="dk1"/>
              </a:buClr>
              <a:buSzPts val="1700"/>
              <a:buFont typeface="Arial"/>
              <a:buChar char="○"/>
              <a:defRPr sz="1700"/>
            </a:lvl5pPr>
            <a:lvl6pPr marL="2743200" marR="0" lvl="5" indent="-336550" algn="l" rtl="0">
              <a:spcBef>
                <a:spcPts val="340"/>
              </a:spcBef>
              <a:spcAft>
                <a:spcPts val="0"/>
              </a:spcAft>
              <a:buClr>
                <a:schemeClr val="dk1"/>
              </a:buClr>
              <a:buSzPts val="1700"/>
              <a:buFont typeface="Arial"/>
              <a:buChar char="■"/>
              <a:defRPr sz="1700"/>
            </a:lvl6pPr>
            <a:lvl7pPr marL="3200400" marR="0" lvl="6" indent="-336550" algn="l" rtl="0">
              <a:spcBef>
                <a:spcPts val="340"/>
              </a:spcBef>
              <a:spcAft>
                <a:spcPts val="0"/>
              </a:spcAft>
              <a:buClr>
                <a:schemeClr val="dk1"/>
              </a:buClr>
              <a:buSzPts val="1700"/>
              <a:buFont typeface="Arial"/>
              <a:buChar char="●"/>
              <a:defRPr sz="1700"/>
            </a:lvl7pPr>
            <a:lvl8pPr marL="3657600" marR="0" lvl="7" indent="-336550" algn="l" rtl="0">
              <a:spcBef>
                <a:spcPts val="340"/>
              </a:spcBef>
              <a:spcAft>
                <a:spcPts val="0"/>
              </a:spcAft>
              <a:buClr>
                <a:schemeClr val="dk1"/>
              </a:buClr>
              <a:buSzPts val="1700"/>
              <a:buFont typeface="Arial"/>
              <a:buChar char="○"/>
              <a:defRPr sz="1700"/>
            </a:lvl8pPr>
            <a:lvl9pPr marL="4114800" marR="0" lvl="8" indent="-336550" algn="l" rtl="0">
              <a:spcBef>
                <a:spcPts val="340"/>
              </a:spcBef>
              <a:spcAft>
                <a:spcPts val="0"/>
              </a:spcAft>
              <a:buClr>
                <a:schemeClr val="dk1"/>
              </a:buClr>
              <a:buSzPts val="1700"/>
              <a:buFont typeface="Arial"/>
              <a:buChar char="■"/>
              <a:defRPr sz="1700"/>
            </a:lvl9pPr>
          </a:lstStyle>
          <a:p>
            <a:endParaRPr/>
          </a:p>
        </p:txBody>
      </p:sp>
      <p:sp>
        <p:nvSpPr>
          <p:cNvPr id="54" name="Google Shape;54;p13"/>
          <p:cNvSpPr/>
          <p:nvPr/>
        </p:nvSpPr>
        <p:spPr>
          <a:xfrm>
            <a:off x="7766539"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55" name="Google Shape;55;p13"/>
          <p:cNvPicPr preferRelativeResize="0"/>
          <p:nvPr/>
        </p:nvPicPr>
        <p:blipFill rotWithShape="1">
          <a:blip r:embed="rId33">
            <a:alphaModFix/>
          </a:blip>
          <a:srcRect/>
          <a:stretch/>
        </p:blipFill>
        <p:spPr>
          <a:xfrm>
            <a:off x="8172400" y="135731"/>
            <a:ext cx="735600" cy="490500"/>
          </a:xfrm>
          <a:prstGeom prst="rect">
            <a:avLst/>
          </a:prstGeom>
          <a:noFill/>
          <a:ln>
            <a:noFill/>
          </a:ln>
        </p:spPr>
      </p:pic>
      <p:pic>
        <p:nvPicPr>
          <p:cNvPr id="56" name="Google Shape;56;p13"/>
          <p:cNvPicPr preferRelativeResize="0"/>
          <p:nvPr/>
        </p:nvPicPr>
        <p:blipFill>
          <a:blip r:embed="rId34">
            <a:alphaModFix/>
          </a:blip>
          <a:stretch>
            <a:fillRect/>
          </a:stretch>
        </p:blipFill>
        <p:spPr>
          <a:xfrm>
            <a:off x="0" y="4708925"/>
            <a:ext cx="337263" cy="43457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253"/>
        <p:cNvGrpSpPr/>
        <p:nvPr/>
      </p:nvGrpSpPr>
      <p:grpSpPr>
        <a:xfrm>
          <a:off x="0" y="0"/>
          <a:ext cx="0" cy="0"/>
          <a:chOff x="0" y="0"/>
          <a:chExt cx="0" cy="0"/>
        </a:xfrm>
      </p:grpSpPr>
      <p:sp>
        <p:nvSpPr>
          <p:cNvPr id="254" name="Google Shape;254;p45"/>
          <p:cNvSpPr txBox="1">
            <a:spLocks noGrp="1"/>
          </p:cNvSpPr>
          <p:nvPr>
            <p:ph type="title"/>
          </p:nvPr>
        </p:nvSpPr>
        <p:spPr>
          <a:xfrm>
            <a:off x="234450" y="575500"/>
            <a:ext cx="2046300" cy="3981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endParaRPr/>
          </a:p>
        </p:txBody>
      </p:sp>
      <p:sp>
        <p:nvSpPr>
          <p:cNvPr id="255" name="Google Shape;255;p45"/>
          <p:cNvSpPr txBox="1">
            <a:spLocks noGrp="1"/>
          </p:cNvSpPr>
          <p:nvPr>
            <p:ph type="body" idx="1"/>
          </p:nvPr>
        </p:nvSpPr>
        <p:spPr>
          <a:xfrm>
            <a:off x="3090625" y="575500"/>
            <a:ext cx="5596200" cy="39810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60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1pPr>
            <a:lvl2pPr marL="914400" marR="0" lvl="1"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2pPr>
            <a:lvl3pPr marL="1371600" marR="0" lvl="2"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3pPr>
            <a:lvl4pPr marL="1828800" marR="0" lvl="3"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4pPr>
            <a:lvl5pPr marL="2286000" marR="0" lvl="4"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5pPr>
            <a:lvl6pPr marL="2743200" marR="0" lvl="5"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6pPr>
            <a:lvl7pPr marL="3200400" marR="0" lvl="6"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7pPr>
            <a:lvl8pPr marL="3657600" marR="0" lvl="7"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8pPr>
            <a:lvl9pPr marL="4114800" marR="0" lvl="8"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9pPr>
          </a:lstStyle>
          <a:p>
            <a:endParaRPr/>
          </a:p>
        </p:txBody>
      </p:sp>
      <p:sp>
        <p:nvSpPr>
          <p:cNvPr id="256" name="Google Shape;256;p45"/>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Nunito Sans"/>
                <a:ea typeface="Nunito Sans"/>
                <a:cs typeface="Nunito Sans"/>
                <a:sym typeface="Nuni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Nunito Sans"/>
                <a:ea typeface="Nunito Sans"/>
                <a:cs typeface="Nunito Sans"/>
                <a:sym typeface="Nuni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Nunito Sans"/>
                <a:ea typeface="Nunito Sans"/>
                <a:cs typeface="Nunito Sans"/>
                <a:sym typeface="Nuni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Nunito Sans"/>
                <a:ea typeface="Nunito Sans"/>
                <a:cs typeface="Nunito Sans"/>
                <a:sym typeface="Nuni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Nunito Sans"/>
                <a:ea typeface="Nunito Sans"/>
                <a:cs typeface="Nunito Sans"/>
                <a:sym typeface="Nuni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Nunito Sans"/>
                <a:ea typeface="Nunito Sans"/>
                <a:cs typeface="Nunito Sans"/>
                <a:sym typeface="Nuni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Nunito Sans"/>
                <a:ea typeface="Nunito Sans"/>
                <a:cs typeface="Nunito Sans"/>
                <a:sym typeface="Nuni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Nunito Sans"/>
                <a:ea typeface="Nunito Sans"/>
                <a:cs typeface="Nunito Sans"/>
                <a:sym typeface="Nuni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CCCCCC"/>
                </a:solidFill>
                <a:latin typeface="Nunito Sans"/>
                <a:ea typeface="Nunito Sans"/>
                <a:cs typeface="Nunito Sans"/>
                <a:sym typeface="Nunito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7"/>
        <p:cNvGrpSpPr/>
        <p:nvPr/>
      </p:nvGrpSpPr>
      <p:grpSpPr>
        <a:xfrm>
          <a:off x="0" y="0"/>
          <a:ext cx="0" cy="0"/>
          <a:chOff x="0" y="0"/>
          <a:chExt cx="0" cy="0"/>
        </a:xfrm>
      </p:grpSpPr>
      <p:sp>
        <p:nvSpPr>
          <p:cNvPr id="288" name="Google Shape;288;p51"/>
          <p:cNvSpPr txBox="1">
            <a:spLocks noGrp="1"/>
          </p:cNvSpPr>
          <p:nvPr>
            <p:ph type="title"/>
          </p:nvPr>
        </p:nvSpPr>
        <p:spPr>
          <a:xfrm>
            <a:off x="384450" y="339325"/>
            <a:ext cx="7382100" cy="982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200" b="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89" name="Google Shape;289;p51"/>
          <p:cNvSpPr txBox="1">
            <a:spLocks noGrp="1"/>
          </p:cNvSpPr>
          <p:nvPr>
            <p:ph type="sldNum" idx="12"/>
          </p:nvPr>
        </p:nvSpPr>
        <p:spPr>
          <a:xfrm>
            <a:off x="397120" y="4742260"/>
            <a:ext cx="8354100" cy="1452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000" b="0" i="0" u="none" strike="noStrike" cap="none">
                <a:solidFill>
                  <a:srgbClr val="666666"/>
                </a:solidFill>
                <a:latin typeface="Arial"/>
                <a:ea typeface="Arial"/>
                <a:cs typeface="Arial"/>
                <a:sym typeface="Arial"/>
              </a:defRPr>
            </a:lvl1pPr>
            <a:lvl2pPr marL="0" marR="0" lvl="1" indent="0" algn="r" rtl="0">
              <a:spcBef>
                <a:spcPts val="0"/>
              </a:spcBef>
              <a:buNone/>
              <a:defRPr sz="1000" b="0" i="0" u="none" strike="noStrike" cap="none">
                <a:solidFill>
                  <a:srgbClr val="666666"/>
                </a:solidFill>
                <a:latin typeface="Arial"/>
                <a:ea typeface="Arial"/>
                <a:cs typeface="Arial"/>
                <a:sym typeface="Arial"/>
              </a:defRPr>
            </a:lvl2pPr>
            <a:lvl3pPr marL="0" marR="0" lvl="2" indent="0" algn="r" rtl="0">
              <a:spcBef>
                <a:spcPts val="0"/>
              </a:spcBef>
              <a:buNone/>
              <a:defRPr sz="1000" b="0" i="0" u="none" strike="noStrike" cap="none">
                <a:solidFill>
                  <a:srgbClr val="666666"/>
                </a:solidFill>
                <a:latin typeface="Arial"/>
                <a:ea typeface="Arial"/>
                <a:cs typeface="Arial"/>
                <a:sym typeface="Arial"/>
              </a:defRPr>
            </a:lvl3pPr>
            <a:lvl4pPr marL="0" marR="0" lvl="3" indent="0" algn="r" rtl="0">
              <a:spcBef>
                <a:spcPts val="0"/>
              </a:spcBef>
              <a:buNone/>
              <a:defRPr sz="1000" b="0" i="0" u="none" strike="noStrike" cap="none">
                <a:solidFill>
                  <a:srgbClr val="666666"/>
                </a:solidFill>
                <a:latin typeface="Arial"/>
                <a:ea typeface="Arial"/>
                <a:cs typeface="Arial"/>
                <a:sym typeface="Arial"/>
              </a:defRPr>
            </a:lvl4pPr>
            <a:lvl5pPr marL="0" marR="0" lvl="4" indent="0" algn="r" rtl="0">
              <a:spcBef>
                <a:spcPts val="0"/>
              </a:spcBef>
              <a:buNone/>
              <a:defRPr sz="1000" b="0" i="0" u="none" strike="noStrike" cap="none">
                <a:solidFill>
                  <a:srgbClr val="666666"/>
                </a:solidFill>
                <a:latin typeface="Arial"/>
                <a:ea typeface="Arial"/>
                <a:cs typeface="Arial"/>
                <a:sym typeface="Arial"/>
              </a:defRPr>
            </a:lvl5pPr>
            <a:lvl6pPr marL="0" marR="0" lvl="5" indent="0" algn="r" rtl="0">
              <a:spcBef>
                <a:spcPts val="0"/>
              </a:spcBef>
              <a:buNone/>
              <a:defRPr sz="1000" b="0" i="0" u="none" strike="noStrike" cap="none">
                <a:solidFill>
                  <a:srgbClr val="666666"/>
                </a:solidFill>
                <a:latin typeface="Arial"/>
                <a:ea typeface="Arial"/>
                <a:cs typeface="Arial"/>
                <a:sym typeface="Arial"/>
              </a:defRPr>
            </a:lvl6pPr>
            <a:lvl7pPr marL="0" marR="0" lvl="6" indent="0" algn="r" rtl="0">
              <a:spcBef>
                <a:spcPts val="0"/>
              </a:spcBef>
              <a:buNone/>
              <a:defRPr sz="1000" b="0" i="0" u="none" strike="noStrike" cap="none">
                <a:solidFill>
                  <a:srgbClr val="666666"/>
                </a:solidFill>
                <a:latin typeface="Arial"/>
                <a:ea typeface="Arial"/>
                <a:cs typeface="Arial"/>
                <a:sym typeface="Arial"/>
              </a:defRPr>
            </a:lvl7pPr>
            <a:lvl8pPr marL="0" marR="0" lvl="7" indent="0" algn="r" rtl="0">
              <a:spcBef>
                <a:spcPts val="0"/>
              </a:spcBef>
              <a:buNone/>
              <a:defRPr sz="1000" b="0" i="0" u="none" strike="noStrike" cap="none">
                <a:solidFill>
                  <a:srgbClr val="666666"/>
                </a:solidFill>
                <a:latin typeface="Arial"/>
                <a:ea typeface="Arial"/>
                <a:cs typeface="Arial"/>
                <a:sym typeface="Arial"/>
              </a:defRPr>
            </a:lvl8pPr>
            <a:lvl9pPr marL="0" marR="0" lvl="8" indent="0" algn="r" rtl="0">
              <a:spcBef>
                <a:spcPts val="0"/>
              </a:spcBef>
              <a:buNone/>
              <a:defRPr sz="1000" b="0" i="0" u="none" strike="noStrike" cap="none">
                <a:solidFill>
                  <a:srgbClr val="66666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90" name="Google Shape;290;p51"/>
          <p:cNvSpPr txBox="1">
            <a:spLocks noGrp="1"/>
          </p:cNvSpPr>
          <p:nvPr>
            <p:ph type="body" idx="1"/>
          </p:nvPr>
        </p:nvSpPr>
        <p:spPr>
          <a:xfrm>
            <a:off x="397120" y="1354931"/>
            <a:ext cx="8354100" cy="3354000"/>
          </a:xfrm>
          <a:prstGeom prst="rect">
            <a:avLst/>
          </a:prstGeom>
          <a:noFill/>
          <a:ln>
            <a:noFill/>
          </a:ln>
        </p:spPr>
        <p:txBody>
          <a:bodyPr spcFirstLastPara="1" wrap="square" lIns="91425" tIns="91425" rIns="91425" bIns="91425" anchor="t" anchorCtr="0">
            <a:noAutofit/>
          </a:bodyPr>
          <a:lstStyle>
            <a:lvl1pPr marL="457200" marR="0" lvl="0" indent="-336550" algn="l" rtl="0">
              <a:spcBef>
                <a:spcPts val="0"/>
              </a:spcBef>
              <a:spcAft>
                <a:spcPts val="0"/>
              </a:spcAft>
              <a:buClr>
                <a:schemeClr val="dk1"/>
              </a:buClr>
              <a:buSzPts val="1700"/>
              <a:buFont typeface="Arial"/>
              <a:buChar char="●"/>
              <a:defRPr sz="1700"/>
            </a:lvl1pPr>
            <a:lvl2pPr marL="914400" marR="0" lvl="1" indent="-336550" algn="l" rtl="0">
              <a:spcBef>
                <a:spcPts val="1000"/>
              </a:spcBef>
              <a:spcAft>
                <a:spcPts val="0"/>
              </a:spcAft>
              <a:buClr>
                <a:schemeClr val="dk1"/>
              </a:buClr>
              <a:buSzPts val="1700"/>
              <a:buFont typeface="Arial"/>
              <a:buChar char="○"/>
              <a:defRPr sz="1700"/>
            </a:lvl2pPr>
            <a:lvl3pPr marL="1371600" marR="0" lvl="2" indent="-336550" algn="l" rtl="0">
              <a:spcBef>
                <a:spcPts val="1000"/>
              </a:spcBef>
              <a:spcAft>
                <a:spcPts val="0"/>
              </a:spcAft>
              <a:buClr>
                <a:schemeClr val="dk1"/>
              </a:buClr>
              <a:buSzPts val="1700"/>
              <a:buFont typeface="Arial"/>
              <a:buChar char="■"/>
              <a:defRPr sz="1700"/>
            </a:lvl3pPr>
            <a:lvl4pPr marL="1828800" marR="0" lvl="3" indent="-336550" algn="l" rtl="0">
              <a:spcBef>
                <a:spcPts val="1000"/>
              </a:spcBef>
              <a:spcAft>
                <a:spcPts val="0"/>
              </a:spcAft>
              <a:buClr>
                <a:schemeClr val="dk1"/>
              </a:buClr>
              <a:buSzPts val="1700"/>
              <a:buFont typeface="Arial"/>
              <a:buChar char="●"/>
              <a:defRPr sz="1700"/>
            </a:lvl4pPr>
            <a:lvl5pPr marL="2286000" marR="0" lvl="4" indent="-336550" algn="l" rtl="0">
              <a:spcBef>
                <a:spcPts val="1000"/>
              </a:spcBef>
              <a:spcAft>
                <a:spcPts val="0"/>
              </a:spcAft>
              <a:buClr>
                <a:schemeClr val="dk1"/>
              </a:buClr>
              <a:buSzPts val="1700"/>
              <a:buFont typeface="Arial"/>
              <a:buChar char="○"/>
              <a:defRPr sz="1700"/>
            </a:lvl5pPr>
            <a:lvl6pPr marL="2743200" marR="0" lvl="5" indent="-336550" algn="l" rtl="0">
              <a:spcBef>
                <a:spcPts val="1000"/>
              </a:spcBef>
              <a:spcAft>
                <a:spcPts val="0"/>
              </a:spcAft>
              <a:buClr>
                <a:schemeClr val="dk1"/>
              </a:buClr>
              <a:buSzPts val="1700"/>
              <a:buFont typeface="Arial"/>
              <a:buChar char="■"/>
              <a:defRPr sz="1700"/>
            </a:lvl6pPr>
            <a:lvl7pPr marL="3200400" marR="0" lvl="6" indent="-336550" algn="l" rtl="0">
              <a:spcBef>
                <a:spcPts val="1000"/>
              </a:spcBef>
              <a:spcAft>
                <a:spcPts val="0"/>
              </a:spcAft>
              <a:buClr>
                <a:schemeClr val="dk1"/>
              </a:buClr>
              <a:buSzPts val="1700"/>
              <a:buFont typeface="Arial"/>
              <a:buChar char="●"/>
              <a:defRPr sz="1700"/>
            </a:lvl7pPr>
            <a:lvl8pPr marL="3657600" marR="0" lvl="7" indent="-336550" algn="l" rtl="0">
              <a:spcBef>
                <a:spcPts val="1000"/>
              </a:spcBef>
              <a:spcAft>
                <a:spcPts val="0"/>
              </a:spcAft>
              <a:buClr>
                <a:schemeClr val="dk1"/>
              </a:buClr>
              <a:buSzPts val="1700"/>
              <a:buFont typeface="Arial"/>
              <a:buChar char="○"/>
              <a:defRPr sz="1700"/>
            </a:lvl8pPr>
            <a:lvl9pPr marL="4114800" marR="0" lvl="8" indent="-336550" algn="l" rtl="0">
              <a:spcBef>
                <a:spcPts val="1000"/>
              </a:spcBef>
              <a:spcAft>
                <a:spcPts val="1000"/>
              </a:spcAft>
              <a:buClr>
                <a:schemeClr val="dk1"/>
              </a:buClr>
              <a:buSzPts val="1700"/>
              <a:buFont typeface="Arial"/>
              <a:buChar char="■"/>
              <a:defRPr sz="1700"/>
            </a:lvl9pPr>
          </a:lstStyle>
          <a:p>
            <a:endParaRPr/>
          </a:p>
        </p:txBody>
      </p:sp>
      <p:sp>
        <p:nvSpPr>
          <p:cNvPr id="291" name="Google Shape;291;p51"/>
          <p:cNvSpPr/>
          <p:nvPr/>
        </p:nvSpPr>
        <p:spPr>
          <a:xfrm>
            <a:off x="7766539" y="86916"/>
            <a:ext cx="1062300" cy="648900"/>
          </a:xfrm>
          <a:prstGeom prst="rect">
            <a:avLst/>
          </a:prstGeom>
          <a:solidFill>
            <a:schemeClr val="lt1"/>
          </a:solidFill>
          <a:ln>
            <a:noFill/>
          </a:ln>
        </p:spPr>
        <p:txBody>
          <a:bodyPr spcFirstLastPara="1" wrap="square" lIns="77925" tIns="38950" rIns="77925" bIns="3895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292" name="Google Shape;292;p51"/>
          <p:cNvPicPr preferRelativeResize="0"/>
          <p:nvPr/>
        </p:nvPicPr>
        <p:blipFill rotWithShape="1">
          <a:blip r:embed="rId31">
            <a:alphaModFix/>
          </a:blip>
          <a:srcRect/>
          <a:stretch/>
        </p:blipFill>
        <p:spPr>
          <a:xfrm>
            <a:off x="8172400" y="135731"/>
            <a:ext cx="735600" cy="4905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 id="2147483717" r:id="rId23"/>
    <p:sldLayoutId id="2147483718" r:id="rId24"/>
    <p:sldLayoutId id="2147483719" r:id="rId25"/>
    <p:sldLayoutId id="2147483720" r:id="rId26"/>
    <p:sldLayoutId id="2147483721" r:id="rId27"/>
    <p:sldLayoutId id="2147483722" r:id="rId28"/>
    <p:sldLayoutId id="2147483723"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hyperlink" Target="http://www.image-net.org/" TargetMode="External"/><Relationship Id="rId2" Type="http://schemas.openxmlformats.org/officeDocument/2006/relationships/notesSlide" Target="../notesSlides/notesSlide2.xml"/><Relationship Id="rId1" Type="http://schemas.openxmlformats.org/officeDocument/2006/relationships/slideLayout" Target="../slideLayouts/slideLayout4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xml"/><Relationship Id="rId1" Type="http://schemas.openxmlformats.org/officeDocument/2006/relationships/slideLayout" Target="../slideLayouts/slideLayout43.xml"/><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5.xml"/><Relationship Id="rId1" Type="http://schemas.openxmlformats.org/officeDocument/2006/relationships/slideLayout" Target="../slideLayouts/slideLayout49.xml"/><Relationship Id="rId4" Type="http://schemas.openxmlformats.org/officeDocument/2006/relationships/image" Target="../media/image34.jpg"/></Relationships>
</file>

<file path=ppt/slides/_rels/slide6.xml.rels><?xml version="1.0" encoding="UTF-8" standalone="yes"?>
<Relationships xmlns="http://schemas.openxmlformats.org/package/2006/relationships"><Relationship Id="rId3" Type="http://schemas.openxmlformats.org/officeDocument/2006/relationships/image" Target="../media/image35.jpg"/><Relationship Id="rId7" Type="http://schemas.openxmlformats.org/officeDocument/2006/relationships/image" Target="../media/image39.jpg"/><Relationship Id="rId2" Type="http://schemas.openxmlformats.org/officeDocument/2006/relationships/notesSlide" Target="../notesSlides/notesSlide6.xml"/><Relationship Id="rId1" Type="http://schemas.openxmlformats.org/officeDocument/2006/relationships/slideLayout" Target="../slideLayouts/slideLayout49.xml"/><Relationship Id="rId6" Type="http://schemas.openxmlformats.org/officeDocument/2006/relationships/image" Target="../media/image38.jpg"/><Relationship Id="rId5" Type="http://schemas.openxmlformats.org/officeDocument/2006/relationships/image" Target="../media/image37.jpg"/><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xml"/><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81"/>
          <p:cNvSpPr txBox="1">
            <a:spLocks noGrp="1"/>
          </p:cNvSpPr>
          <p:nvPr>
            <p:ph type="title"/>
          </p:nvPr>
        </p:nvSpPr>
        <p:spPr>
          <a:xfrm>
            <a:off x="241300" y="738325"/>
            <a:ext cx="8475000" cy="212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rgbClr val="545454"/>
                </a:solidFill>
                <a:highlight>
                  <a:srgbClr val="FFFFFF"/>
                </a:highlight>
              </a:rPr>
              <a:t>Automated Tumor Burden Assessment from CT-scans</a:t>
            </a:r>
            <a:endParaRPr sz="2400">
              <a:solidFill>
                <a:schemeClr val="dk1"/>
              </a:solidFill>
            </a:endParaRPr>
          </a:p>
          <a:p>
            <a:pPr marL="0" lvl="0" indent="0" algn="ctr" rtl="0">
              <a:spcBef>
                <a:spcPts val="0"/>
              </a:spcBef>
              <a:spcAft>
                <a:spcPts val="0"/>
              </a:spcAft>
              <a:buNone/>
            </a:pPr>
            <a:endParaRPr sz="1000" b="0">
              <a:solidFill>
                <a:schemeClr val="dk1"/>
              </a:solidFill>
            </a:endParaRPr>
          </a:p>
          <a:p>
            <a:pPr marL="0" lvl="0" indent="0" algn="ctr" rtl="0">
              <a:spcBef>
                <a:spcPts val="0"/>
              </a:spcBef>
              <a:spcAft>
                <a:spcPts val="0"/>
              </a:spcAft>
              <a:buNone/>
            </a:pPr>
            <a:endParaRPr sz="400">
              <a:solidFill>
                <a:srgbClr val="3C4043"/>
              </a:solidFill>
              <a:highlight>
                <a:schemeClr val="lt1"/>
              </a:highlight>
            </a:endParaRPr>
          </a:p>
          <a:p>
            <a:pPr marL="0" lvl="0" indent="0" algn="l" rtl="0">
              <a:spcBef>
                <a:spcPts val="0"/>
              </a:spcBef>
              <a:spcAft>
                <a:spcPts val="0"/>
              </a:spcAft>
              <a:buClr>
                <a:schemeClr val="dk1"/>
              </a:buClr>
              <a:buSzPts val="1100"/>
              <a:buFont typeface="Arial"/>
              <a:buNone/>
            </a:pPr>
            <a:endParaRPr sz="800" b="0">
              <a:solidFill>
                <a:schemeClr val="dk1"/>
              </a:solidFill>
            </a:endParaRPr>
          </a:p>
          <a:p>
            <a:pPr marL="0" lvl="0" indent="0" algn="ctr" rtl="0">
              <a:spcBef>
                <a:spcPts val="0"/>
              </a:spcBef>
              <a:spcAft>
                <a:spcPts val="0"/>
              </a:spcAft>
              <a:buClr>
                <a:schemeClr val="dk1"/>
              </a:buClr>
              <a:buSzPts val="1100"/>
              <a:buFont typeface="Arial"/>
              <a:buNone/>
            </a:pPr>
            <a:r>
              <a:rPr lang="en" sz="1800" b="0">
                <a:solidFill>
                  <a:schemeClr val="dk1"/>
                </a:solidFill>
              </a:rPr>
              <a:t>Thomas Bengtsson </a:t>
            </a:r>
            <a:endParaRPr sz="1800" b="0">
              <a:solidFill>
                <a:schemeClr val="dk1"/>
              </a:solidFill>
            </a:endParaRPr>
          </a:p>
          <a:p>
            <a:pPr marL="0" lvl="0" indent="0" algn="ctr" rtl="0">
              <a:spcBef>
                <a:spcPts val="0"/>
              </a:spcBef>
              <a:spcAft>
                <a:spcPts val="0"/>
              </a:spcAft>
              <a:buClr>
                <a:schemeClr val="dk1"/>
              </a:buClr>
              <a:buSzPts val="1100"/>
              <a:buFont typeface="Arial"/>
              <a:buNone/>
            </a:pPr>
            <a:r>
              <a:rPr lang="en" sz="1400">
                <a:solidFill>
                  <a:schemeClr val="dk1"/>
                </a:solidFill>
              </a:rPr>
              <a:t>Skander Jemaa</a:t>
            </a:r>
            <a:r>
              <a:rPr lang="en" sz="1400" b="0">
                <a:solidFill>
                  <a:schemeClr val="dk1"/>
                </a:solidFill>
              </a:rPr>
              <a:t>, Rick Carano, Jill Fredrickson, Shelby Wyatt, </a:t>
            </a:r>
            <a:endParaRPr sz="1400" b="0">
              <a:solidFill>
                <a:schemeClr val="dk1"/>
              </a:solidFill>
            </a:endParaRPr>
          </a:p>
          <a:p>
            <a:pPr marL="0" lvl="0" indent="0" algn="ctr" rtl="0">
              <a:spcBef>
                <a:spcPts val="0"/>
              </a:spcBef>
              <a:spcAft>
                <a:spcPts val="0"/>
              </a:spcAft>
              <a:buClr>
                <a:schemeClr val="dk1"/>
              </a:buClr>
              <a:buSzPts val="1100"/>
              <a:buFont typeface="Arial"/>
              <a:buNone/>
            </a:pPr>
            <a:r>
              <a:rPr lang="en" sz="1400" b="0">
                <a:solidFill>
                  <a:schemeClr val="dk1"/>
                </a:solidFill>
              </a:rPr>
              <a:t>Tina Nielsen, Alex de Crespigny </a:t>
            </a:r>
            <a:endParaRPr sz="1400" b="0">
              <a:solidFill>
                <a:schemeClr val="dk1"/>
              </a:solidFill>
            </a:endParaRPr>
          </a:p>
          <a:p>
            <a:pPr marL="0" lvl="0" indent="0" algn="ctr" rtl="0">
              <a:spcBef>
                <a:spcPts val="0"/>
              </a:spcBef>
              <a:spcAft>
                <a:spcPts val="0"/>
              </a:spcAft>
              <a:buClr>
                <a:schemeClr val="dk1"/>
              </a:buClr>
              <a:buSzPts val="1100"/>
              <a:buFont typeface="Arial"/>
              <a:buNone/>
            </a:pPr>
            <a:r>
              <a:rPr lang="en" sz="1400" b="0">
                <a:solidFill>
                  <a:schemeClr val="dk1"/>
                </a:solidFill>
              </a:rPr>
              <a:t>Genentech/Roche</a:t>
            </a:r>
            <a:endParaRPr sz="1400" b="0">
              <a:solidFill>
                <a:schemeClr val="dk1"/>
              </a:solidFill>
            </a:endParaRPr>
          </a:p>
          <a:p>
            <a:pPr marL="0" lvl="0" indent="0" algn="ctr" rtl="0">
              <a:spcBef>
                <a:spcPts val="1200"/>
              </a:spcBef>
              <a:spcAft>
                <a:spcPts val="0"/>
              </a:spcAft>
              <a:buNone/>
            </a:pPr>
            <a:endParaRPr sz="400" b="0">
              <a:solidFill>
                <a:schemeClr val="dk1"/>
              </a:solidFill>
            </a:endParaRPr>
          </a:p>
          <a:p>
            <a:pPr marL="0" lvl="0" indent="0" algn="ctr" rtl="0">
              <a:spcBef>
                <a:spcPts val="0"/>
              </a:spcBef>
              <a:spcAft>
                <a:spcPts val="0"/>
              </a:spcAft>
              <a:buClr>
                <a:schemeClr val="dk1"/>
              </a:buClr>
              <a:buSzPts val="1100"/>
              <a:buFont typeface="Arial"/>
              <a:buNone/>
            </a:pPr>
            <a:r>
              <a:rPr lang="en" sz="1800" i="1">
                <a:solidFill>
                  <a:srgbClr val="666666"/>
                </a:solidFill>
              </a:rPr>
              <a:t>BBSW, Nov 8, 2019</a:t>
            </a:r>
            <a:endParaRPr sz="18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82"/>
          <p:cNvSpPr txBox="1">
            <a:spLocks noGrp="1"/>
          </p:cNvSpPr>
          <p:nvPr>
            <p:ph type="body" idx="4294967295"/>
          </p:nvPr>
        </p:nvSpPr>
        <p:spPr>
          <a:xfrm>
            <a:off x="537684" y="152400"/>
            <a:ext cx="7996800" cy="694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600"/>
              </a:spcBef>
              <a:spcAft>
                <a:spcPts val="0"/>
              </a:spcAft>
              <a:buSzPts val="2400"/>
              <a:buNone/>
            </a:pPr>
            <a:r>
              <a:rPr lang="en" sz="2800">
                <a:solidFill>
                  <a:schemeClr val="lt1"/>
                </a:solidFill>
                <a:latin typeface="Arial"/>
                <a:ea typeface="Arial"/>
                <a:cs typeface="Arial"/>
                <a:sym typeface="Arial"/>
              </a:rPr>
              <a:t>A Revolution at the Interface of Radiology and AI</a:t>
            </a:r>
            <a:endParaRPr sz="2800">
              <a:solidFill>
                <a:schemeClr val="lt1"/>
              </a:solidFill>
              <a:latin typeface="Arial"/>
              <a:ea typeface="Arial"/>
              <a:cs typeface="Arial"/>
              <a:sym typeface="Arial"/>
            </a:endParaRPr>
          </a:p>
        </p:txBody>
      </p:sp>
      <p:sp>
        <p:nvSpPr>
          <p:cNvPr id="470" name="Google Shape;470;p82"/>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
              <a:t>2</a:t>
            </a:fld>
            <a:endParaRPr/>
          </a:p>
        </p:txBody>
      </p:sp>
      <p:sp>
        <p:nvSpPr>
          <p:cNvPr id="471" name="Google Shape;471;p82"/>
          <p:cNvSpPr/>
          <p:nvPr/>
        </p:nvSpPr>
        <p:spPr>
          <a:xfrm>
            <a:off x="1014462" y="1369786"/>
            <a:ext cx="4517100" cy="2396100"/>
          </a:xfrm>
          <a:prstGeom prst="ellipse">
            <a:avLst/>
          </a:prstGeom>
          <a:noFill/>
          <a:ln w="2857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82"/>
          <p:cNvSpPr/>
          <p:nvPr/>
        </p:nvSpPr>
        <p:spPr>
          <a:xfrm>
            <a:off x="3787737" y="1369786"/>
            <a:ext cx="4517100" cy="2396100"/>
          </a:xfrm>
          <a:prstGeom prst="ellipse">
            <a:avLst/>
          </a:prstGeom>
          <a:noFill/>
          <a:ln w="2857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73" name="Google Shape;473;p82"/>
          <p:cNvPicPr preferRelativeResize="0"/>
          <p:nvPr/>
        </p:nvPicPr>
        <p:blipFill rotWithShape="1">
          <a:blip r:embed="rId3">
            <a:alphaModFix/>
          </a:blip>
          <a:srcRect/>
          <a:stretch/>
        </p:blipFill>
        <p:spPr>
          <a:xfrm rot="509665">
            <a:off x="4021627" y="1124784"/>
            <a:ext cx="1153443" cy="2193533"/>
          </a:xfrm>
          <a:prstGeom prst="rect">
            <a:avLst/>
          </a:prstGeom>
          <a:noFill/>
          <a:ln>
            <a:noFill/>
          </a:ln>
        </p:spPr>
      </p:pic>
      <p:pic>
        <p:nvPicPr>
          <p:cNvPr id="474" name="Google Shape;474;p82"/>
          <p:cNvPicPr preferRelativeResize="0"/>
          <p:nvPr/>
        </p:nvPicPr>
        <p:blipFill rotWithShape="1">
          <a:blip r:embed="rId4">
            <a:alphaModFix/>
          </a:blip>
          <a:srcRect l="69402" t="50071" r="3" b="3556"/>
          <a:stretch/>
        </p:blipFill>
        <p:spPr>
          <a:xfrm>
            <a:off x="5995427" y="1771668"/>
            <a:ext cx="1517526" cy="1409852"/>
          </a:xfrm>
          <a:prstGeom prst="rect">
            <a:avLst/>
          </a:prstGeom>
          <a:noFill/>
          <a:ln>
            <a:noFill/>
          </a:ln>
        </p:spPr>
      </p:pic>
      <p:pic>
        <p:nvPicPr>
          <p:cNvPr id="475" name="Google Shape;475;p82" descr="https://lh4.googleusercontent.com/UI3rMU40w5XnIlhLJ8_KNOY1w9-ojqv2bn0ooJO5k2-bXEAQ8b9Pw5P83UEsei_bXuAGGFv6ume--_fQlxX9PaD6gmsi_a_IlqYFt2sy7um3kw0w2qwoQfg0XI1Cm21gRbm4pIZJ3pU"/>
          <p:cNvPicPr preferRelativeResize="0"/>
          <p:nvPr/>
        </p:nvPicPr>
        <p:blipFill rotWithShape="1">
          <a:blip r:embed="rId5">
            <a:alphaModFix/>
          </a:blip>
          <a:srcRect l="12495"/>
          <a:stretch/>
        </p:blipFill>
        <p:spPr>
          <a:xfrm rot="-675324">
            <a:off x="3496055" y="2930277"/>
            <a:ext cx="2222565" cy="1346696"/>
          </a:xfrm>
          <a:prstGeom prst="rect">
            <a:avLst/>
          </a:prstGeom>
          <a:noFill/>
          <a:ln>
            <a:noFill/>
          </a:ln>
        </p:spPr>
      </p:pic>
      <p:sp>
        <p:nvSpPr>
          <p:cNvPr id="476" name="Google Shape;476;p82"/>
          <p:cNvSpPr txBox="1"/>
          <p:nvPr/>
        </p:nvSpPr>
        <p:spPr>
          <a:xfrm rot="1046542">
            <a:off x="6856682" y="1284079"/>
            <a:ext cx="1358149" cy="30780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400" b="0" i="0" u="none" strike="noStrike" cap="none">
                <a:solidFill>
                  <a:srgbClr val="000000"/>
                </a:solidFill>
                <a:latin typeface="Arial"/>
                <a:ea typeface="Arial"/>
                <a:cs typeface="Arial"/>
                <a:sym typeface="Arial"/>
              </a:rPr>
              <a:t>Deep Learning</a:t>
            </a:r>
            <a:endParaRPr/>
          </a:p>
        </p:txBody>
      </p:sp>
      <p:sp>
        <p:nvSpPr>
          <p:cNvPr id="477" name="Google Shape;477;p82"/>
          <p:cNvSpPr txBox="1"/>
          <p:nvPr/>
        </p:nvSpPr>
        <p:spPr>
          <a:xfrm rot="-1578189">
            <a:off x="596170" y="1423245"/>
            <a:ext cx="1907833" cy="30790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400" b="0" i="0" u="none" strike="noStrike" cap="none">
                <a:solidFill>
                  <a:srgbClr val="000000"/>
                </a:solidFill>
                <a:latin typeface="Arial"/>
                <a:ea typeface="Arial"/>
                <a:cs typeface="Arial"/>
                <a:sym typeface="Arial"/>
              </a:rPr>
              <a:t>Diagnostic Radiology</a:t>
            </a:r>
            <a:endParaRPr/>
          </a:p>
        </p:txBody>
      </p:sp>
      <p:pic>
        <p:nvPicPr>
          <p:cNvPr id="478" name="Google Shape;478;p82"/>
          <p:cNvPicPr preferRelativeResize="0"/>
          <p:nvPr/>
        </p:nvPicPr>
        <p:blipFill rotWithShape="1">
          <a:blip r:embed="rId6">
            <a:alphaModFix/>
          </a:blip>
          <a:srcRect/>
          <a:stretch/>
        </p:blipFill>
        <p:spPr>
          <a:xfrm>
            <a:off x="1973747" y="1859969"/>
            <a:ext cx="1256051" cy="1256051"/>
          </a:xfrm>
          <a:prstGeom prst="rect">
            <a:avLst/>
          </a:prstGeom>
          <a:noFill/>
          <a:ln>
            <a:noFill/>
          </a:ln>
        </p:spPr>
      </p:pic>
      <p:sp>
        <p:nvSpPr>
          <p:cNvPr id="479" name="Google Shape;479;p82"/>
          <p:cNvSpPr/>
          <p:nvPr/>
        </p:nvSpPr>
        <p:spPr>
          <a:xfrm>
            <a:off x="6082945" y="3176005"/>
            <a:ext cx="1359600" cy="215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800" b="0" i="0" u="sng" strike="noStrike" cap="none">
                <a:solidFill>
                  <a:srgbClr val="000000"/>
                </a:solidFill>
                <a:latin typeface="Arial"/>
                <a:ea typeface="Arial"/>
                <a:cs typeface="Arial"/>
                <a:sym typeface="Arial"/>
                <a:hlinkClick r:id="rId7"/>
              </a:rPr>
              <a:t>http://www.image-net.org/</a:t>
            </a:r>
            <a:endParaRPr sz="8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73"/>
                                        </p:tgtEl>
                                        <p:attrNameLst>
                                          <p:attrName>style.visibility</p:attrName>
                                        </p:attrNameLst>
                                      </p:cBhvr>
                                      <p:to>
                                        <p:strVal val="visible"/>
                                      </p:to>
                                    </p:set>
                                    <p:animEffect transition="in" filter="fade">
                                      <p:cBhvr>
                                        <p:cTn id="7" dur="500"/>
                                        <p:tgtEl>
                                          <p:spTgt spid="47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75"/>
                                        </p:tgtEl>
                                        <p:attrNameLst>
                                          <p:attrName>style.visibility</p:attrName>
                                        </p:attrNameLst>
                                      </p:cBhvr>
                                      <p:to>
                                        <p:strVal val="visible"/>
                                      </p:to>
                                    </p:set>
                                    <p:animEffect transition="in" filter="fade">
                                      <p:cBhvr>
                                        <p:cTn id="12" dur="500"/>
                                        <p:tgtEl>
                                          <p:spTgt spid="4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83"/>
          <p:cNvSpPr txBox="1">
            <a:spLocks noGrp="1"/>
          </p:cNvSpPr>
          <p:nvPr>
            <p:ph type="body" idx="4294967295"/>
          </p:nvPr>
        </p:nvSpPr>
        <p:spPr>
          <a:xfrm>
            <a:off x="385284" y="152400"/>
            <a:ext cx="7996800" cy="694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600"/>
              </a:spcBef>
              <a:spcAft>
                <a:spcPts val="0"/>
              </a:spcAft>
              <a:buSzPts val="2400"/>
              <a:buNone/>
            </a:pPr>
            <a:r>
              <a:rPr lang="en" sz="2800">
                <a:solidFill>
                  <a:schemeClr val="lt1"/>
                </a:solidFill>
                <a:latin typeface="Arial"/>
                <a:ea typeface="Arial"/>
                <a:cs typeface="Arial"/>
                <a:sym typeface="Arial"/>
              </a:rPr>
              <a:t>What does all this mean for drug development?</a:t>
            </a:r>
            <a:endParaRPr sz="2800">
              <a:solidFill>
                <a:schemeClr val="lt1"/>
              </a:solidFill>
              <a:latin typeface="Arial"/>
              <a:ea typeface="Arial"/>
              <a:cs typeface="Arial"/>
              <a:sym typeface="Arial"/>
            </a:endParaRPr>
          </a:p>
        </p:txBody>
      </p:sp>
      <p:sp>
        <p:nvSpPr>
          <p:cNvPr id="485" name="Google Shape;485;p83"/>
          <p:cNvSpPr txBox="1"/>
          <p:nvPr/>
        </p:nvSpPr>
        <p:spPr>
          <a:xfrm>
            <a:off x="546225" y="1076350"/>
            <a:ext cx="8347882" cy="33570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600" b="0" i="1" u="none" strike="noStrike" cap="none" dirty="0">
                <a:solidFill>
                  <a:srgbClr val="000000"/>
                </a:solidFill>
                <a:latin typeface="Arial"/>
                <a:ea typeface="Arial"/>
                <a:cs typeface="Arial"/>
                <a:sym typeface="Arial"/>
              </a:rPr>
              <a:t>Radiographic endpoints are a standard part of many of our trials, especially in oncology..</a:t>
            </a:r>
            <a:endParaRPr sz="1600" dirty="0"/>
          </a:p>
        </p:txBody>
      </p:sp>
      <p:grpSp>
        <p:nvGrpSpPr>
          <p:cNvPr id="486" name="Google Shape;486;p83"/>
          <p:cNvGrpSpPr/>
          <p:nvPr/>
        </p:nvGrpSpPr>
        <p:grpSpPr>
          <a:xfrm>
            <a:off x="537675" y="1473238"/>
            <a:ext cx="1767900" cy="2627113"/>
            <a:chOff x="385275" y="1473238"/>
            <a:chExt cx="1767900" cy="2627113"/>
          </a:xfrm>
        </p:grpSpPr>
        <p:grpSp>
          <p:nvGrpSpPr>
            <p:cNvPr id="487" name="Google Shape;487;p83"/>
            <p:cNvGrpSpPr/>
            <p:nvPr/>
          </p:nvGrpSpPr>
          <p:grpSpPr>
            <a:xfrm>
              <a:off x="385275" y="1473238"/>
              <a:ext cx="1767900" cy="2627113"/>
              <a:chOff x="385275" y="1397038"/>
              <a:chExt cx="1767900" cy="2627113"/>
            </a:xfrm>
          </p:grpSpPr>
          <p:pic>
            <p:nvPicPr>
              <p:cNvPr id="488" name="Google Shape;488;p83"/>
              <p:cNvPicPr preferRelativeResize="0"/>
              <p:nvPr/>
            </p:nvPicPr>
            <p:blipFill rotWithShape="1">
              <a:blip r:embed="rId3">
                <a:alphaModFix/>
              </a:blip>
              <a:srcRect/>
              <a:stretch/>
            </p:blipFill>
            <p:spPr>
              <a:xfrm>
                <a:off x="458486" y="1614225"/>
                <a:ext cx="1399490" cy="2409925"/>
              </a:xfrm>
              <a:prstGeom prst="rect">
                <a:avLst/>
              </a:prstGeom>
              <a:noFill/>
              <a:ln>
                <a:noFill/>
              </a:ln>
            </p:spPr>
          </p:pic>
          <p:sp>
            <p:nvSpPr>
              <p:cNvPr id="489" name="Google Shape;489;p83"/>
              <p:cNvSpPr txBox="1"/>
              <p:nvPr/>
            </p:nvSpPr>
            <p:spPr>
              <a:xfrm>
                <a:off x="385275" y="1397038"/>
                <a:ext cx="1767900" cy="276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200">
                    <a:solidFill>
                      <a:srgbClr val="002060"/>
                    </a:solidFill>
                  </a:rPr>
                  <a:t>Heme: </a:t>
                </a:r>
                <a:r>
                  <a:rPr lang="en" sz="1200" b="0" i="0" u="none" strike="noStrike" cap="none">
                    <a:solidFill>
                      <a:srgbClr val="002060"/>
                    </a:solidFill>
                    <a:latin typeface="Arial"/>
                    <a:ea typeface="Arial"/>
                    <a:cs typeface="Arial"/>
                    <a:sym typeface="Arial"/>
                  </a:rPr>
                  <a:t>FDG PET/CT</a:t>
                </a:r>
                <a:endParaRPr/>
              </a:p>
            </p:txBody>
          </p:sp>
        </p:grpSp>
        <p:sp>
          <p:nvSpPr>
            <p:cNvPr id="490" name="Google Shape;490;p83"/>
            <p:cNvSpPr txBox="1"/>
            <p:nvPr/>
          </p:nvSpPr>
          <p:spPr>
            <a:xfrm>
              <a:off x="458474" y="3400675"/>
              <a:ext cx="1399500" cy="554100"/>
            </a:xfrm>
            <a:prstGeom prst="rect">
              <a:avLst/>
            </a:prstGeom>
            <a:solidFill>
              <a:srgbClr val="C0E6F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000" b="0" i="0" u="none" strike="noStrike" cap="none">
                  <a:solidFill>
                    <a:srgbClr val="000000"/>
                  </a:solidFill>
                  <a:latin typeface="Arial"/>
                  <a:ea typeface="Arial"/>
                  <a:cs typeface="Arial"/>
                  <a:sym typeface="Arial"/>
                </a:rPr>
                <a:t>Metabolic Response by </a:t>
              </a:r>
              <a:r>
                <a:rPr lang="en" sz="1000" b="1" i="0" u="none" strike="noStrike" cap="none">
                  <a:solidFill>
                    <a:srgbClr val="000000"/>
                  </a:solidFill>
                  <a:latin typeface="Arial"/>
                  <a:ea typeface="Arial"/>
                  <a:cs typeface="Arial"/>
                  <a:sym typeface="Arial"/>
                </a:rPr>
                <a:t>Cheson or Lugano </a:t>
              </a:r>
              <a:r>
                <a:rPr lang="en" sz="1000" b="0" i="0" u="none" strike="noStrike" cap="none">
                  <a:solidFill>
                    <a:srgbClr val="000000"/>
                  </a:solidFill>
                  <a:latin typeface="Arial"/>
                  <a:ea typeface="Arial"/>
                  <a:cs typeface="Arial"/>
                  <a:sym typeface="Arial"/>
                </a:rPr>
                <a:t>criteria</a:t>
              </a:r>
              <a:endParaRPr/>
            </a:p>
          </p:txBody>
        </p:sp>
      </p:grpSp>
      <p:sp>
        <p:nvSpPr>
          <p:cNvPr id="491" name="Google Shape;491;p83"/>
          <p:cNvSpPr/>
          <p:nvPr/>
        </p:nvSpPr>
        <p:spPr>
          <a:xfrm>
            <a:off x="2500892" y="2142127"/>
            <a:ext cx="2481300" cy="1067400"/>
          </a:xfrm>
          <a:prstGeom prst="notchedRightArrow">
            <a:avLst>
              <a:gd name="adj1" fmla="val 50000"/>
              <a:gd name="adj2" fmla="val 50000"/>
            </a:avLst>
          </a:prstGeom>
          <a:solidFill>
            <a:schemeClr val="accent1"/>
          </a:solidFill>
          <a:ln w="25400" cap="flat" cmpd="sng">
            <a:solidFill>
              <a:srgbClr val="0058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 sz="1400" b="1" i="0" u="none" strike="noStrike" cap="none">
                <a:solidFill>
                  <a:schemeClr val="lt1"/>
                </a:solidFill>
                <a:latin typeface="Arial"/>
                <a:ea typeface="Arial"/>
                <a:cs typeface="Arial"/>
                <a:sym typeface="Arial"/>
              </a:rPr>
              <a:t>Automation</a:t>
            </a:r>
            <a:r>
              <a:rPr lang="en" sz="1400" b="0" i="0" u="none" strike="noStrike" cap="none">
                <a:solidFill>
                  <a:schemeClr val="lt1"/>
                </a:solidFill>
                <a:latin typeface="Arial"/>
                <a:ea typeface="Arial"/>
                <a:cs typeface="Arial"/>
                <a:sym typeface="Arial"/>
              </a:rPr>
              <a:t>: faster, cheaper, more reliable</a:t>
            </a:r>
            <a:endParaRPr/>
          </a:p>
        </p:txBody>
      </p:sp>
      <p:sp>
        <p:nvSpPr>
          <p:cNvPr id="492" name="Google Shape;492;p83"/>
          <p:cNvSpPr/>
          <p:nvPr/>
        </p:nvSpPr>
        <p:spPr>
          <a:xfrm>
            <a:off x="3243220" y="2977137"/>
            <a:ext cx="2481300" cy="1067400"/>
          </a:xfrm>
          <a:prstGeom prst="notchedRightArrow">
            <a:avLst>
              <a:gd name="adj1" fmla="val 50000"/>
              <a:gd name="adj2" fmla="val 50000"/>
            </a:avLst>
          </a:prstGeom>
          <a:solidFill>
            <a:schemeClr val="accent1"/>
          </a:solidFill>
          <a:ln w="25400" cap="flat" cmpd="sng">
            <a:solidFill>
              <a:srgbClr val="0058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 sz="1400" b="1" i="0" u="none" strike="noStrike" cap="none">
                <a:solidFill>
                  <a:schemeClr val="lt1"/>
                </a:solidFill>
                <a:latin typeface="Arial"/>
                <a:ea typeface="Arial"/>
                <a:cs typeface="Arial"/>
                <a:sym typeface="Arial"/>
              </a:rPr>
              <a:t>Better endpoints, patient selection</a:t>
            </a:r>
            <a:endParaRPr sz="1400" b="0" i="0" u="none" strike="noStrike" cap="none">
              <a:solidFill>
                <a:schemeClr val="lt1"/>
              </a:solidFill>
              <a:latin typeface="Arial"/>
              <a:ea typeface="Arial"/>
              <a:cs typeface="Arial"/>
              <a:sym typeface="Arial"/>
            </a:endParaRPr>
          </a:p>
        </p:txBody>
      </p:sp>
      <p:sp>
        <p:nvSpPr>
          <p:cNvPr id="493" name="Google Shape;493;p83"/>
          <p:cNvSpPr/>
          <p:nvPr/>
        </p:nvSpPr>
        <p:spPr>
          <a:xfrm>
            <a:off x="3975905" y="3812147"/>
            <a:ext cx="2481300" cy="1067400"/>
          </a:xfrm>
          <a:prstGeom prst="notchedRightArrow">
            <a:avLst>
              <a:gd name="adj1" fmla="val 50000"/>
              <a:gd name="adj2" fmla="val 50000"/>
            </a:avLst>
          </a:prstGeom>
          <a:solidFill>
            <a:schemeClr val="accent1"/>
          </a:solidFill>
          <a:ln w="25400" cap="flat" cmpd="sng">
            <a:solidFill>
              <a:srgbClr val="0058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 sz="1300" b="1" i="0" u="none" strike="noStrike" cap="none">
                <a:solidFill>
                  <a:schemeClr val="lt1"/>
                </a:solidFill>
                <a:latin typeface="Arial"/>
                <a:ea typeface="Arial"/>
                <a:cs typeface="Arial"/>
                <a:sym typeface="Arial"/>
              </a:rPr>
              <a:t>New approvable endpoints, real-world impact</a:t>
            </a:r>
            <a:endParaRPr sz="1300" b="0" i="0" u="none" strike="noStrike" cap="none">
              <a:solidFill>
                <a:schemeClr val="lt1"/>
              </a:solidFill>
              <a:latin typeface="Arial"/>
              <a:ea typeface="Arial"/>
              <a:cs typeface="Arial"/>
              <a:sym typeface="Arial"/>
            </a:endParaRPr>
          </a:p>
        </p:txBody>
      </p:sp>
      <p:sp>
        <p:nvSpPr>
          <p:cNvPr id="494" name="Google Shape;494;p83"/>
          <p:cNvSpPr txBox="1"/>
          <p:nvPr/>
        </p:nvSpPr>
        <p:spPr>
          <a:xfrm>
            <a:off x="2701525" y="1537425"/>
            <a:ext cx="3249000" cy="554100"/>
          </a:xfrm>
          <a:prstGeom prst="rect">
            <a:avLst/>
          </a:prstGeom>
          <a:solidFill>
            <a:srgbClr val="CFE2F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Nunito Sans"/>
                <a:ea typeface="Nunito Sans"/>
                <a:cs typeface="Nunito Sans"/>
                <a:sym typeface="Nunito Sans"/>
              </a:rPr>
              <a:t>Current paradigm is central image review, with </a:t>
            </a:r>
            <a:r>
              <a:rPr lang="en" sz="1300" b="1">
                <a:latin typeface="Nunito Sans"/>
                <a:ea typeface="Nunito Sans"/>
                <a:cs typeface="Nunito Sans"/>
                <a:sym typeface="Nunito Sans"/>
              </a:rPr>
              <a:t>adjudication rates 10--60%</a:t>
            </a:r>
            <a:r>
              <a:rPr lang="en" sz="1300">
                <a:latin typeface="Nunito Sans"/>
                <a:ea typeface="Nunito Sans"/>
                <a:cs typeface="Nunito Sans"/>
                <a:sym typeface="Nunito Sans"/>
              </a:rPr>
              <a:t> </a:t>
            </a:r>
            <a:endParaRPr sz="1300">
              <a:latin typeface="Nunito Sans"/>
              <a:ea typeface="Nunito Sans"/>
              <a:cs typeface="Nunito Sans"/>
              <a:sym typeface="Nunito Sans"/>
            </a:endParaRPr>
          </a:p>
        </p:txBody>
      </p:sp>
      <p:grpSp>
        <p:nvGrpSpPr>
          <p:cNvPr id="495" name="Google Shape;495;p83"/>
          <p:cNvGrpSpPr/>
          <p:nvPr/>
        </p:nvGrpSpPr>
        <p:grpSpPr>
          <a:xfrm>
            <a:off x="6411670" y="1462654"/>
            <a:ext cx="2482437" cy="2439633"/>
            <a:chOff x="6737637" y="1397038"/>
            <a:chExt cx="2482437" cy="2439633"/>
          </a:xfrm>
        </p:grpSpPr>
        <p:sp>
          <p:nvSpPr>
            <p:cNvPr id="496" name="Google Shape;496;p83"/>
            <p:cNvSpPr txBox="1"/>
            <p:nvPr/>
          </p:nvSpPr>
          <p:spPr>
            <a:xfrm>
              <a:off x="6875874" y="1397038"/>
              <a:ext cx="2344200" cy="276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200">
                  <a:solidFill>
                    <a:srgbClr val="002060"/>
                  </a:solidFill>
                </a:rPr>
                <a:t>Solid tumors: </a:t>
              </a:r>
              <a:r>
                <a:rPr lang="en" sz="1200" b="0" i="0" u="none" strike="noStrike" cap="none">
                  <a:solidFill>
                    <a:srgbClr val="002060"/>
                  </a:solidFill>
                  <a:latin typeface="Arial"/>
                  <a:ea typeface="Arial"/>
                  <a:cs typeface="Arial"/>
                  <a:sym typeface="Arial"/>
                </a:rPr>
                <a:t>Diagnostic CT</a:t>
              </a:r>
              <a:endParaRPr/>
            </a:p>
          </p:txBody>
        </p:sp>
        <p:grpSp>
          <p:nvGrpSpPr>
            <p:cNvPr id="497" name="Google Shape;497;p83"/>
            <p:cNvGrpSpPr/>
            <p:nvPr/>
          </p:nvGrpSpPr>
          <p:grpSpPr>
            <a:xfrm>
              <a:off x="6737637" y="1614237"/>
              <a:ext cx="2220225" cy="2222433"/>
              <a:chOff x="6677083" y="1857676"/>
              <a:chExt cx="2466917" cy="2409925"/>
            </a:xfrm>
          </p:grpSpPr>
          <p:pic>
            <p:nvPicPr>
              <p:cNvPr id="498" name="Google Shape;498;p83"/>
              <p:cNvPicPr preferRelativeResize="0"/>
              <p:nvPr/>
            </p:nvPicPr>
            <p:blipFill rotWithShape="1">
              <a:blip r:embed="rId4">
                <a:alphaModFix/>
              </a:blip>
              <a:srcRect/>
              <a:stretch/>
            </p:blipFill>
            <p:spPr>
              <a:xfrm>
                <a:off x="6677083" y="1857676"/>
                <a:ext cx="2466917" cy="2409925"/>
              </a:xfrm>
              <a:prstGeom prst="rect">
                <a:avLst/>
              </a:prstGeom>
              <a:noFill/>
              <a:ln>
                <a:noFill/>
              </a:ln>
            </p:spPr>
          </p:pic>
          <p:cxnSp>
            <p:nvCxnSpPr>
              <p:cNvPr id="499" name="Google Shape;499;p83"/>
              <p:cNvCxnSpPr/>
              <p:nvPr/>
            </p:nvCxnSpPr>
            <p:spPr>
              <a:xfrm rot="10800000" flipH="1">
                <a:off x="7799084" y="3205845"/>
                <a:ext cx="224100" cy="92400"/>
              </a:xfrm>
              <a:prstGeom prst="straightConnector1">
                <a:avLst/>
              </a:prstGeom>
              <a:noFill/>
              <a:ln w="9525" cap="flat" cmpd="sng">
                <a:solidFill>
                  <a:srgbClr val="FFFF00"/>
                </a:solidFill>
                <a:prstDash val="solid"/>
                <a:round/>
                <a:headEnd type="stealth" w="med" len="med"/>
                <a:tailEnd type="stealth" w="med" len="med"/>
              </a:ln>
            </p:spPr>
          </p:cxnSp>
        </p:grpSp>
        <p:sp>
          <p:nvSpPr>
            <p:cNvPr id="500" name="Google Shape;500;p83"/>
            <p:cNvSpPr txBox="1"/>
            <p:nvPr/>
          </p:nvSpPr>
          <p:spPr>
            <a:xfrm>
              <a:off x="7106596" y="3400671"/>
              <a:ext cx="1482300" cy="400200"/>
            </a:xfrm>
            <a:prstGeom prst="rect">
              <a:avLst/>
            </a:prstGeom>
            <a:solidFill>
              <a:srgbClr val="C0E6F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000" b="0" i="0" u="none" strike="noStrike" cap="none">
                  <a:solidFill>
                    <a:srgbClr val="000000"/>
                  </a:solidFill>
                  <a:latin typeface="Arial"/>
                  <a:ea typeface="Arial"/>
                  <a:cs typeface="Arial"/>
                  <a:sym typeface="Arial"/>
                </a:rPr>
                <a:t>Objective response, PFS </a:t>
              </a:r>
              <a:r>
                <a:rPr lang="en" sz="1000"/>
                <a:t>by</a:t>
              </a:r>
              <a:r>
                <a:rPr lang="en" sz="1000" b="0" i="0" u="none" strike="noStrike" cap="none">
                  <a:solidFill>
                    <a:srgbClr val="000000"/>
                  </a:solidFill>
                  <a:latin typeface="Arial"/>
                  <a:ea typeface="Arial"/>
                  <a:cs typeface="Arial"/>
                  <a:sym typeface="Arial"/>
                </a:rPr>
                <a:t> </a:t>
              </a:r>
              <a:r>
                <a:rPr lang="en" sz="1000" b="1" i="0" u="none" strike="noStrike" cap="none">
                  <a:solidFill>
                    <a:srgbClr val="000000"/>
                  </a:solidFill>
                  <a:latin typeface="Arial"/>
                  <a:ea typeface="Arial"/>
                  <a:cs typeface="Arial"/>
                  <a:sym typeface="Arial"/>
                </a:rPr>
                <a:t>RECIST 1.1</a:t>
              </a:r>
              <a:endParaRPr sz="10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1"/>
                                        </p:tgtEl>
                                        <p:attrNameLst>
                                          <p:attrName>style.visibility</p:attrName>
                                        </p:attrNameLst>
                                      </p:cBhvr>
                                      <p:to>
                                        <p:strVal val="visible"/>
                                      </p:to>
                                    </p:set>
                                    <p:animEffect transition="in" filter="fade">
                                      <p:cBhvr>
                                        <p:cTn id="7" dur="500"/>
                                        <p:tgtEl>
                                          <p:spTgt spid="49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92"/>
                                        </p:tgtEl>
                                        <p:attrNameLst>
                                          <p:attrName>style.visibility</p:attrName>
                                        </p:attrNameLst>
                                      </p:cBhvr>
                                      <p:to>
                                        <p:strVal val="visible"/>
                                      </p:to>
                                    </p:set>
                                    <p:animEffect transition="in" filter="fade">
                                      <p:cBhvr>
                                        <p:cTn id="12" dur="500"/>
                                        <p:tgtEl>
                                          <p:spTgt spid="49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93"/>
                                        </p:tgtEl>
                                        <p:attrNameLst>
                                          <p:attrName>style.visibility</p:attrName>
                                        </p:attrNameLst>
                                      </p:cBhvr>
                                      <p:to>
                                        <p:strVal val="visible"/>
                                      </p:to>
                                    </p:set>
                                    <p:animEffect transition="in" filter="fade">
                                      <p:cBhvr>
                                        <p:cTn id="17" dur="500"/>
                                        <p:tgtEl>
                                          <p:spTgt spid="4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84"/>
          <p:cNvSpPr txBox="1">
            <a:spLocks noGrp="1"/>
          </p:cNvSpPr>
          <p:nvPr>
            <p:ph type="title"/>
          </p:nvPr>
        </p:nvSpPr>
        <p:spPr>
          <a:xfrm>
            <a:off x="311700" y="2724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a:ea typeface="Roboto"/>
                <a:cs typeface="Roboto"/>
                <a:sym typeface="Roboto"/>
              </a:rPr>
              <a:t>Auto CT Project Overview</a:t>
            </a:r>
            <a:endParaRPr>
              <a:latin typeface="Roboto"/>
              <a:ea typeface="Roboto"/>
              <a:cs typeface="Roboto"/>
              <a:sym typeface="Roboto"/>
            </a:endParaRPr>
          </a:p>
        </p:txBody>
      </p:sp>
      <p:sp>
        <p:nvSpPr>
          <p:cNvPr id="506" name="Google Shape;506;p84"/>
          <p:cNvSpPr txBox="1">
            <a:spLocks noGrp="1"/>
          </p:cNvSpPr>
          <p:nvPr>
            <p:ph type="body" idx="1"/>
          </p:nvPr>
        </p:nvSpPr>
        <p:spPr>
          <a:xfrm>
            <a:off x="311700" y="9238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Roboto"/>
              <a:buChar char="●"/>
            </a:pPr>
            <a:r>
              <a:rPr lang="en" b="1">
                <a:latin typeface="Roboto"/>
                <a:ea typeface="Roboto"/>
                <a:cs typeface="Roboto"/>
                <a:sym typeface="Roboto"/>
              </a:rPr>
              <a:t>Background:</a:t>
            </a:r>
            <a:endParaRPr b="1">
              <a:latin typeface="Roboto"/>
              <a:ea typeface="Roboto"/>
              <a:cs typeface="Roboto"/>
              <a:sym typeface="Roboto"/>
            </a:endParaRPr>
          </a:p>
          <a:p>
            <a:pPr marL="914400" lvl="1" indent="-317500" algn="l" rtl="0">
              <a:spcBef>
                <a:spcPts val="0"/>
              </a:spcBef>
              <a:spcAft>
                <a:spcPts val="0"/>
              </a:spcAft>
              <a:buSzPts val="1400"/>
              <a:buFont typeface="Roboto"/>
              <a:buChar char="○"/>
            </a:pPr>
            <a:r>
              <a:rPr lang="en">
                <a:latin typeface="Roboto"/>
                <a:ea typeface="Roboto"/>
                <a:cs typeface="Roboto"/>
                <a:sym typeface="Roboto"/>
              </a:rPr>
              <a:t>Computed Tomography - Response Evaluation Criteria In Solid Tumors (CT-RECIST)</a:t>
            </a:r>
            <a:endParaRPr>
              <a:latin typeface="Roboto"/>
              <a:ea typeface="Roboto"/>
              <a:cs typeface="Roboto"/>
              <a:sym typeface="Roboto"/>
            </a:endParaRPr>
          </a:p>
          <a:p>
            <a:pPr marL="1371600" lvl="2" indent="-317500" algn="l" rtl="0">
              <a:spcBef>
                <a:spcPts val="0"/>
              </a:spcBef>
              <a:spcAft>
                <a:spcPts val="0"/>
              </a:spcAft>
              <a:buSzPts val="1400"/>
              <a:buFont typeface="Roboto"/>
              <a:buChar char="■"/>
            </a:pPr>
            <a:r>
              <a:rPr lang="en">
                <a:latin typeface="Roboto"/>
                <a:ea typeface="Roboto"/>
                <a:cs typeface="Roboto"/>
                <a:sym typeface="Roboto"/>
              </a:rPr>
              <a:t>Radiological standard method to quantify treatment response in solid tumors</a:t>
            </a:r>
            <a:endParaRPr>
              <a:latin typeface="Roboto"/>
              <a:ea typeface="Roboto"/>
              <a:cs typeface="Roboto"/>
              <a:sym typeface="Roboto"/>
            </a:endParaRPr>
          </a:p>
          <a:p>
            <a:pPr marL="1371600" lvl="2" indent="-317500" algn="l" rtl="0">
              <a:spcBef>
                <a:spcPts val="0"/>
              </a:spcBef>
              <a:spcAft>
                <a:spcPts val="0"/>
              </a:spcAft>
              <a:buSzPts val="1400"/>
              <a:buFont typeface="Roboto"/>
              <a:buChar char="■"/>
            </a:pPr>
            <a:r>
              <a:rPr lang="en">
                <a:latin typeface="Roboto"/>
                <a:ea typeface="Roboto"/>
                <a:cs typeface="Roboto"/>
                <a:sym typeface="Roboto"/>
              </a:rPr>
              <a:t>Tumor Quantification: </a:t>
            </a:r>
            <a:r>
              <a:rPr lang="en" b="1">
                <a:solidFill>
                  <a:srgbClr val="000000"/>
                </a:solidFill>
                <a:latin typeface="Roboto"/>
                <a:ea typeface="Roboto"/>
                <a:cs typeface="Roboto"/>
                <a:sym typeface="Roboto"/>
              </a:rPr>
              <a:t>Identify up to 5 target </a:t>
            </a:r>
            <a:r>
              <a:rPr lang="en" b="1" u="sng">
                <a:solidFill>
                  <a:srgbClr val="000000"/>
                </a:solidFill>
                <a:latin typeface="Roboto"/>
                <a:ea typeface="Roboto"/>
                <a:cs typeface="Roboto"/>
                <a:sym typeface="Roboto"/>
              </a:rPr>
              <a:t>lesions</a:t>
            </a:r>
            <a:r>
              <a:rPr lang="en" b="1">
                <a:solidFill>
                  <a:srgbClr val="000000"/>
                </a:solidFill>
                <a:latin typeface="Roboto"/>
                <a:ea typeface="Roboto"/>
                <a:cs typeface="Roboto"/>
                <a:sym typeface="Roboto"/>
              </a:rPr>
              <a:t> (most 2 per </a:t>
            </a:r>
            <a:r>
              <a:rPr lang="en" b="1" u="sng">
                <a:solidFill>
                  <a:srgbClr val="000000"/>
                </a:solidFill>
                <a:latin typeface="Roboto"/>
                <a:ea typeface="Roboto"/>
                <a:cs typeface="Roboto"/>
                <a:sym typeface="Roboto"/>
              </a:rPr>
              <a:t>organ</a:t>
            </a:r>
            <a:r>
              <a:rPr lang="en" b="1">
                <a:solidFill>
                  <a:srgbClr val="000000"/>
                </a:solidFill>
                <a:latin typeface="Roboto"/>
                <a:ea typeface="Roboto"/>
                <a:cs typeface="Roboto"/>
                <a:sym typeface="Roboto"/>
              </a:rPr>
              <a:t>)</a:t>
            </a:r>
            <a:r>
              <a:rPr lang="en">
                <a:latin typeface="Roboto"/>
                <a:ea typeface="Roboto"/>
                <a:cs typeface="Roboto"/>
                <a:sym typeface="Roboto"/>
              </a:rPr>
              <a:t>, Identify up to 10 non-target lesions, quantify longest diameter for target lesions</a:t>
            </a:r>
            <a:endParaRPr>
              <a:latin typeface="Roboto"/>
              <a:ea typeface="Roboto"/>
              <a:cs typeface="Roboto"/>
              <a:sym typeface="Roboto"/>
            </a:endParaRPr>
          </a:p>
          <a:p>
            <a:pPr marL="1371600" lvl="2" indent="-317500" algn="l" rtl="0">
              <a:spcBef>
                <a:spcPts val="0"/>
              </a:spcBef>
              <a:spcAft>
                <a:spcPts val="0"/>
              </a:spcAft>
              <a:buSzPts val="1400"/>
              <a:buFont typeface="Roboto"/>
              <a:buChar char="■"/>
            </a:pPr>
            <a:r>
              <a:rPr lang="en">
                <a:latin typeface="Roboto"/>
                <a:ea typeface="Roboto"/>
                <a:cs typeface="Roboto"/>
                <a:sym typeface="Roboto"/>
              </a:rPr>
              <a:t>Clinical Assessment: Define response (Ex. CR, PR, SD, PD) based on </a:t>
            </a:r>
            <a:r>
              <a:rPr lang="en" b="1" u="sng">
                <a:latin typeface="Roboto"/>
                <a:ea typeface="Roboto"/>
                <a:cs typeface="Roboto"/>
                <a:sym typeface="Roboto"/>
              </a:rPr>
              <a:t>c</a:t>
            </a:r>
            <a:r>
              <a:rPr lang="en" b="1" u="sng">
                <a:solidFill>
                  <a:srgbClr val="000000"/>
                </a:solidFill>
                <a:latin typeface="Roboto"/>
                <a:ea typeface="Roboto"/>
                <a:cs typeface="Roboto"/>
                <a:sym typeface="Roboto"/>
              </a:rPr>
              <a:t>hanges</a:t>
            </a:r>
            <a:r>
              <a:rPr lang="en" b="1">
                <a:solidFill>
                  <a:srgbClr val="000000"/>
                </a:solidFill>
                <a:latin typeface="Roboto"/>
                <a:ea typeface="Roboto"/>
                <a:cs typeface="Roboto"/>
                <a:sym typeface="Roboto"/>
              </a:rPr>
              <a:t> in target and non-target lesion </a:t>
            </a:r>
            <a:r>
              <a:rPr lang="en" b="1" u="sng">
                <a:solidFill>
                  <a:srgbClr val="000000"/>
                </a:solidFill>
                <a:latin typeface="Roboto"/>
                <a:ea typeface="Roboto"/>
                <a:cs typeface="Roboto"/>
                <a:sym typeface="Roboto"/>
              </a:rPr>
              <a:t>btw time points</a:t>
            </a:r>
            <a:endParaRPr b="1" u="sng">
              <a:solidFill>
                <a:srgbClr val="000000"/>
              </a:solidFill>
              <a:latin typeface="Roboto"/>
              <a:ea typeface="Roboto"/>
              <a:cs typeface="Roboto"/>
              <a:sym typeface="Roboto"/>
            </a:endParaRPr>
          </a:p>
          <a:p>
            <a:pPr marL="914400" lvl="1" indent="-317500" algn="l" rtl="0">
              <a:lnSpc>
                <a:spcPct val="113000"/>
              </a:lnSpc>
              <a:spcBef>
                <a:spcPts val="0"/>
              </a:spcBef>
              <a:spcAft>
                <a:spcPts val="0"/>
              </a:spcAft>
              <a:buSzPts val="1400"/>
              <a:buFont typeface="Roboto"/>
              <a:buChar char="○"/>
            </a:pPr>
            <a:r>
              <a:rPr lang="en">
                <a:latin typeface="Roboto"/>
                <a:ea typeface="Roboto"/>
                <a:cs typeface="Roboto"/>
                <a:sym typeface="Roboto"/>
              </a:rPr>
              <a:t>CT-RECIST is an FDA accepted clinical trial endpoint for evaluating investigational therapies</a:t>
            </a:r>
            <a:endParaRPr>
              <a:latin typeface="Roboto"/>
              <a:ea typeface="Roboto"/>
              <a:cs typeface="Roboto"/>
              <a:sym typeface="Roboto"/>
            </a:endParaRPr>
          </a:p>
          <a:p>
            <a:pPr marL="457200" lvl="0" indent="-342900" algn="l" rtl="0">
              <a:spcBef>
                <a:spcPts val="1200"/>
              </a:spcBef>
              <a:spcAft>
                <a:spcPts val="0"/>
              </a:spcAft>
              <a:buSzPts val="1800"/>
              <a:buFont typeface="Roboto"/>
              <a:buChar char="●"/>
            </a:pPr>
            <a:r>
              <a:rPr lang="en" b="1">
                <a:latin typeface="Roboto"/>
                <a:ea typeface="Roboto"/>
                <a:cs typeface="Roboto"/>
                <a:sym typeface="Roboto"/>
              </a:rPr>
              <a:t>Goal: Develop a fully-automated image analysis CT-RECIST algorithm</a:t>
            </a:r>
            <a:endParaRPr>
              <a:latin typeface="Roboto"/>
              <a:ea typeface="Roboto"/>
              <a:cs typeface="Roboto"/>
              <a:sym typeface="Roboto"/>
            </a:endParaRPr>
          </a:p>
          <a:p>
            <a:pPr marL="457200" lvl="0" indent="0" algn="l" rtl="0">
              <a:spcBef>
                <a:spcPts val="1600"/>
              </a:spcBef>
              <a:spcAft>
                <a:spcPts val="1600"/>
              </a:spcAft>
              <a:buNone/>
            </a:pPr>
            <a:endParaRPr>
              <a:solidFill>
                <a:srgbClr val="0000FF"/>
              </a:solidFill>
              <a:latin typeface="Roboto"/>
              <a:ea typeface="Roboto"/>
              <a:cs typeface="Roboto"/>
              <a:sym typeface="Roboto"/>
            </a:endParaRPr>
          </a:p>
        </p:txBody>
      </p:sp>
      <p:sp>
        <p:nvSpPr>
          <p:cNvPr id="507" name="Google Shape;507;p84"/>
          <p:cNvSpPr txBox="1"/>
          <p:nvPr/>
        </p:nvSpPr>
        <p:spPr>
          <a:xfrm>
            <a:off x="1936600" y="3752550"/>
            <a:ext cx="5277000" cy="1175100"/>
          </a:xfrm>
          <a:prstGeom prst="rect">
            <a:avLst/>
          </a:prstGeom>
          <a:noFill/>
          <a:ln w="28575" cap="flat" cmpd="sng">
            <a:solidFill>
              <a:srgbClr val="3C78D8"/>
            </a:solidFill>
            <a:prstDash val="dash"/>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Nunito Sans"/>
                <a:ea typeface="Nunito Sans"/>
                <a:cs typeface="Nunito Sans"/>
                <a:sym typeface="Nunito Sans"/>
              </a:rPr>
              <a:t>What is possible?</a:t>
            </a:r>
            <a:endParaRPr sz="1600">
              <a:latin typeface="Nunito Sans"/>
              <a:ea typeface="Nunito Sans"/>
              <a:cs typeface="Nunito Sans"/>
              <a:sym typeface="Nunito Sans"/>
            </a:endParaRPr>
          </a:p>
          <a:p>
            <a:pPr marL="457200" lvl="0" indent="-330200" algn="l" rtl="0">
              <a:spcBef>
                <a:spcPts val="0"/>
              </a:spcBef>
              <a:spcAft>
                <a:spcPts val="0"/>
              </a:spcAft>
              <a:buClr>
                <a:schemeClr val="dk1"/>
              </a:buClr>
              <a:buSzPts val="1600"/>
              <a:buFont typeface="Nunito Sans"/>
              <a:buChar char="●"/>
            </a:pPr>
            <a:r>
              <a:rPr lang="en" sz="1600">
                <a:solidFill>
                  <a:schemeClr val="dk1"/>
                </a:solidFill>
                <a:latin typeface="Nunito Sans"/>
                <a:ea typeface="Nunito Sans"/>
                <a:cs typeface="Nunito Sans"/>
                <a:sym typeface="Nunito Sans"/>
              </a:rPr>
              <a:t>More informative and robust endpoints for trials</a:t>
            </a:r>
            <a:endParaRPr sz="1600">
              <a:latin typeface="Nunito Sans"/>
              <a:ea typeface="Nunito Sans"/>
              <a:cs typeface="Nunito Sans"/>
              <a:sym typeface="Nunito Sans"/>
            </a:endParaRPr>
          </a:p>
          <a:p>
            <a:pPr marL="457200" lvl="0" indent="-330200" algn="l" rtl="0">
              <a:spcBef>
                <a:spcPts val="0"/>
              </a:spcBef>
              <a:spcAft>
                <a:spcPts val="0"/>
              </a:spcAft>
              <a:buSzPts val="1600"/>
              <a:buFont typeface="Nunito Sans"/>
              <a:buChar char="●"/>
            </a:pPr>
            <a:r>
              <a:rPr lang="en" sz="1600">
                <a:latin typeface="Nunito Sans"/>
                <a:ea typeface="Nunito Sans"/>
                <a:cs typeface="Nunito Sans"/>
                <a:sym typeface="Nunito Sans"/>
              </a:rPr>
              <a:t>Faster readouts → </a:t>
            </a:r>
            <a:r>
              <a:rPr lang="en" sz="1600">
                <a:solidFill>
                  <a:schemeClr val="dk1"/>
                </a:solidFill>
                <a:latin typeface="Nunito Sans"/>
                <a:ea typeface="Nunito Sans"/>
                <a:cs typeface="Nunito Sans"/>
                <a:sym typeface="Nunito Sans"/>
              </a:rPr>
              <a:t>Replace IRFs, </a:t>
            </a:r>
            <a:endParaRPr sz="1600">
              <a:solidFill>
                <a:schemeClr val="dk1"/>
              </a:solidFill>
              <a:latin typeface="Nunito Sans"/>
              <a:ea typeface="Nunito Sans"/>
              <a:cs typeface="Nunito Sans"/>
              <a:sym typeface="Nunito Sans"/>
            </a:endParaRPr>
          </a:p>
          <a:p>
            <a:pPr marL="457200" lvl="0" indent="-330200" algn="l" rtl="0">
              <a:spcBef>
                <a:spcPts val="0"/>
              </a:spcBef>
              <a:spcAft>
                <a:spcPts val="0"/>
              </a:spcAft>
              <a:buSzPts val="1600"/>
              <a:buFont typeface="Nunito Sans"/>
              <a:buChar char="●"/>
            </a:pPr>
            <a:r>
              <a:rPr lang="en" sz="1600">
                <a:latin typeface="Nunito Sans"/>
                <a:ea typeface="Nunito Sans"/>
                <a:cs typeface="Nunito Sans"/>
                <a:sym typeface="Nunito Sans"/>
              </a:rPr>
              <a:t>Tools to help clinicians to select optimal therapies</a:t>
            </a:r>
            <a:endParaRPr sz="1600">
              <a:latin typeface="Nunito Sans"/>
              <a:ea typeface="Nunito Sans"/>
              <a:cs typeface="Nunito Sans"/>
              <a:sym typeface="Nunito Sans"/>
            </a:endParaRPr>
          </a:p>
          <a:p>
            <a:pPr marL="0" lvl="0" indent="0" algn="l" rtl="0">
              <a:spcBef>
                <a:spcPts val="0"/>
              </a:spcBef>
              <a:spcAft>
                <a:spcPts val="0"/>
              </a:spcAft>
              <a:buNone/>
            </a:pPr>
            <a:endParaRPr>
              <a:latin typeface="Nunito Sans"/>
              <a:ea typeface="Nunito Sans"/>
              <a:cs typeface="Nunito Sans"/>
              <a:sym typeface="Nunito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7"/>
                                        </p:tgtEl>
                                        <p:attrNameLst>
                                          <p:attrName>style.visibility</p:attrName>
                                        </p:attrNameLst>
                                      </p:cBhvr>
                                      <p:to>
                                        <p:strVal val="visible"/>
                                      </p:to>
                                    </p:set>
                                    <p:animEffect transition="in" filter="fade">
                                      <p:cBhvr>
                                        <p:cTn id="7" dur="1000"/>
                                        <p:tgtEl>
                                          <p:spTgt spid="5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85"/>
          <p:cNvSpPr txBox="1">
            <a:spLocks noGrp="1"/>
          </p:cNvSpPr>
          <p:nvPr>
            <p:ph type="title"/>
          </p:nvPr>
        </p:nvSpPr>
        <p:spPr>
          <a:xfrm>
            <a:off x="244725" y="245000"/>
            <a:ext cx="8059800" cy="8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600">
                <a:solidFill>
                  <a:schemeClr val="dk1"/>
                </a:solidFill>
              </a:rPr>
              <a:t>Automatic tumor burden assessment on FDG-PET</a:t>
            </a:r>
            <a:endParaRPr sz="2800">
              <a:solidFill>
                <a:schemeClr val="dk1"/>
              </a:solidFill>
            </a:endParaRPr>
          </a:p>
          <a:p>
            <a:pPr marL="0" lvl="0" indent="0" algn="l" rtl="0">
              <a:spcBef>
                <a:spcPts val="0"/>
              </a:spcBef>
              <a:spcAft>
                <a:spcPts val="0"/>
              </a:spcAft>
              <a:buNone/>
            </a:pPr>
            <a:endParaRPr>
              <a:solidFill>
                <a:schemeClr val="dk1"/>
              </a:solidFill>
            </a:endParaRPr>
          </a:p>
        </p:txBody>
      </p:sp>
      <p:pic>
        <p:nvPicPr>
          <p:cNvPr id="513" name="Google Shape;513;p85"/>
          <p:cNvPicPr preferRelativeResize="0"/>
          <p:nvPr/>
        </p:nvPicPr>
        <p:blipFill rotWithShape="1">
          <a:blip r:embed="rId3">
            <a:alphaModFix/>
          </a:blip>
          <a:srcRect b="15583"/>
          <a:stretch/>
        </p:blipFill>
        <p:spPr>
          <a:xfrm>
            <a:off x="1207128" y="1716139"/>
            <a:ext cx="4055175" cy="1254000"/>
          </a:xfrm>
          <a:prstGeom prst="rect">
            <a:avLst/>
          </a:prstGeom>
          <a:noFill/>
          <a:ln>
            <a:noFill/>
          </a:ln>
        </p:spPr>
      </p:pic>
      <p:sp>
        <p:nvSpPr>
          <p:cNvPr id="514" name="Google Shape;514;p85"/>
          <p:cNvSpPr txBox="1"/>
          <p:nvPr/>
        </p:nvSpPr>
        <p:spPr>
          <a:xfrm>
            <a:off x="352350" y="832700"/>
            <a:ext cx="5581500" cy="10947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dk1"/>
                </a:solidFill>
              </a:rPr>
              <a:t>Sparsity of disease (signal &lt;1% body vol.) and lack of specificity of PET uptake relative disease</a:t>
            </a:r>
            <a:r>
              <a:rPr lang="en"/>
              <a:t> requires </a:t>
            </a:r>
            <a:r>
              <a:rPr lang="en">
                <a:solidFill>
                  <a:schemeClr val="dk1"/>
                </a:solidFill>
              </a:rPr>
              <a:t>multiscale residual learning </a:t>
            </a:r>
            <a:r>
              <a:rPr lang="en"/>
              <a:t>DL architecture based on </a:t>
            </a:r>
            <a:r>
              <a:rPr lang="en">
                <a:solidFill>
                  <a:schemeClr val="dk1"/>
                </a:solidFill>
              </a:rPr>
              <a:t>pyramidal dilations </a:t>
            </a:r>
            <a:endParaRPr/>
          </a:p>
        </p:txBody>
      </p:sp>
      <p:sp>
        <p:nvSpPr>
          <p:cNvPr id="515" name="Google Shape;515;p85"/>
          <p:cNvSpPr txBox="1"/>
          <p:nvPr/>
        </p:nvSpPr>
        <p:spPr>
          <a:xfrm>
            <a:off x="352350" y="3055525"/>
            <a:ext cx="5874000" cy="16341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a:solidFill>
                  <a:schemeClr val="dk1"/>
                </a:solidFill>
              </a:rPr>
              <a:t>Spatial agreement* (trained on Goya, validated on Gallium)</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DICE = 0.89</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Corr. between reader- and predicted TMTV = 0.98</a:t>
            </a:r>
            <a:endParaRPr>
              <a:solidFill>
                <a:schemeClr val="dk1"/>
              </a:solidFill>
            </a:endParaRPr>
          </a:p>
          <a:p>
            <a:pPr marL="457200" lvl="0" indent="0" algn="l" rtl="0">
              <a:spcBef>
                <a:spcPts val="0"/>
              </a:spcBef>
              <a:spcAft>
                <a:spcPts val="0"/>
              </a:spcAft>
              <a:buNone/>
            </a:pPr>
            <a:endParaRPr sz="1000">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Independent of IPI* (in Goya), a prognostic risk score based on {TMTV&gt;330ml ∩ Bulky disease ∩ Nr. Lesions&gt;12} was an independent predictor of PFS (HR=2.01; CI 1.42-2.86)</a:t>
            </a:r>
            <a:endParaRPr>
              <a:solidFill>
                <a:schemeClr val="dk1"/>
              </a:solidFill>
            </a:endParaRPr>
          </a:p>
          <a:p>
            <a:pPr marL="457200" lvl="0" indent="0" algn="l" rtl="0">
              <a:spcBef>
                <a:spcPts val="0"/>
              </a:spcBef>
              <a:spcAft>
                <a:spcPts val="0"/>
              </a:spcAft>
              <a:buNone/>
            </a:pPr>
            <a:r>
              <a:rPr lang="en">
                <a:solidFill>
                  <a:schemeClr val="dk1"/>
                </a:solidFill>
              </a:rPr>
              <a:t> </a:t>
            </a:r>
            <a:endParaRPr>
              <a:solidFill>
                <a:schemeClr val="dk1"/>
              </a:solidFill>
            </a:endParaRPr>
          </a:p>
          <a:p>
            <a:pPr marL="0" lvl="0" indent="0" algn="l" rtl="0">
              <a:spcBef>
                <a:spcPts val="0"/>
              </a:spcBef>
              <a:spcAft>
                <a:spcPts val="0"/>
              </a:spcAft>
              <a:buNone/>
            </a:pPr>
            <a:endParaRPr/>
          </a:p>
        </p:txBody>
      </p:sp>
      <p:pic>
        <p:nvPicPr>
          <p:cNvPr id="516" name="Google Shape;516;p85"/>
          <p:cNvPicPr preferRelativeResize="0"/>
          <p:nvPr/>
        </p:nvPicPr>
        <p:blipFill>
          <a:blip r:embed="rId4">
            <a:alphaModFix/>
          </a:blip>
          <a:stretch>
            <a:fillRect/>
          </a:stretch>
        </p:blipFill>
        <p:spPr>
          <a:xfrm>
            <a:off x="6563225" y="1186000"/>
            <a:ext cx="1799202" cy="2719252"/>
          </a:xfrm>
          <a:prstGeom prst="rect">
            <a:avLst/>
          </a:prstGeom>
          <a:noFill/>
          <a:ln>
            <a:noFill/>
          </a:ln>
        </p:spPr>
      </p:pic>
      <p:sp>
        <p:nvSpPr>
          <p:cNvPr id="517" name="Google Shape;517;p85"/>
          <p:cNvSpPr txBox="1"/>
          <p:nvPr/>
        </p:nvSpPr>
        <p:spPr>
          <a:xfrm>
            <a:off x="103125" y="73700"/>
            <a:ext cx="5396400" cy="62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8" name="Google Shape;518;p85"/>
          <p:cNvSpPr txBox="1"/>
          <p:nvPr/>
        </p:nvSpPr>
        <p:spPr>
          <a:xfrm>
            <a:off x="6107225" y="4126025"/>
            <a:ext cx="2718900" cy="816300"/>
          </a:xfrm>
          <a:prstGeom prst="rect">
            <a:avLst/>
          </a:prstGeom>
          <a:noFill/>
          <a:ln w="28575" cap="flat" cmpd="sng">
            <a:solidFill>
              <a:srgbClr val="0000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t>The model can process 1000 scans in &lt; 1d </a:t>
            </a:r>
            <a:endParaRPr/>
          </a:p>
          <a:p>
            <a:pPr marL="0" lvl="0" indent="0" algn="ctr" rtl="0">
              <a:spcBef>
                <a:spcPts val="0"/>
              </a:spcBef>
              <a:spcAft>
                <a:spcPts val="0"/>
              </a:spcAft>
              <a:buNone/>
            </a:pPr>
            <a:r>
              <a:rPr lang="en"/>
              <a:t>(</a:t>
            </a:r>
            <a:r>
              <a:rPr lang="en" i="1"/>
              <a:t>cf. </a:t>
            </a:r>
            <a:r>
              <a:rPr lang="en"/>
              <a:t>radiologist ~100 days)   </a:t>
            </a:r>
            <a:endParaRPr/>
          </a:p>
        </p:txBody>
      </p:sp>
      <p:sp>
        <p:nvSpPr>
          <p:cNvPr id="519" name="Google Shape;519;p85"/>
          <p:cNvSpPr txBox="1"/>
          <p:nvPr/>
        </p:nvSpPr>
        <p:spPr>
          <a:xfrm>
            <a:off x="6322739" y="871039"/>
            <a:ext cx="2217600" cy="39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NSCLC pat. w/ ~90 lesions</a:t>
            </a:r>
            <a:endParaRPr sz="1200"/>
          </a:p>
        </p:txBody>
      </p:sp>
      <p:sp>
        <p:nvSpPr>
          <p:cNvPr id="520" name="Google Shape;520;p85"/>
          <p:cNvSpPr txBox="1"/>
          <p:nvPr/>
        </p:nvSpPr>
        <p:spPr>
          <a:xfrm>
            <a:off x="732000" y="4730900"/>
            <a:ext cx="3882000" cy="30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t>*Ref: Jemaa et al. </a:t>
            </a:r>
            <a:r>
              <a:rPr lang="en" sz="1000"/>
              <a:t>(SIIM 2019, ASH 2019)</a:t>
            </a:r>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86"/>
          <p:cNvSpPr txBox="1">
            <a:spLocks noGrp="1"/>
          </p:cNvSpPr>
          <p:nvPr>
            <p:ph type="body" idx="1"/>
          </p:nvPr>
        </p:nvSpPr>
        <p:spPr>
          <a:xfrm>
            <a:off x="167050" y="747150"/>
            <a:ext cx="4499700" cy="6390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Char char="●"/>
            </a:pPr>
            <a:r>
              <a:rPr lang="en" sz="1200">
                <a:solidFill>
                  <a:schemeClr val="dk1"/>
                </a:solidFill>
              </a:rPr>
              <a:t>Automatic lesion detection &amp; segmentation on CT is a v. difficult problem, especially for advanced stage patients</a:t>
            </a:r>
            <a:endParaRPr sz="1200">
              <a:solidFill>
                <a:schemeClr val="dk1"/>
              </a:solidFill>
            </a:endParaRPr>
          </a:p>
        </p:txBody>
      </p:sp>
      <p:sp>
        <p:nvSpPr>
          <p:cNvPr id="526" name="Google Shape;526;p86"/>
          <p:cNvSpPr txBox="1">
            <a:spLocks noGrp="1"/>
          </p:cNvSpPr>
          <p:nvPr>
            <p:ph type="title"/>
          </p:nvPr>
        </p:nvSpPr>
        <p:spPr>
          <a:xfrm>
            <a:off x="320925" y="168800"/>
            <a:ext cx="79002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rPr>
              <a:t>Automatic tumor burden assessment on CT</a:t>
            </a:r>
            <a:endParaRPr>
              <a:solidFill>
                <a:schemeClr val="dk1"/>
              </a:solidFill>
            </a:endParaRPr>
          </a:p>
        </p:txBody>
      </p:sp>
      <p:pic>
        <p:nvPicPr>
          <p:cNvPr id="527" name="Google Shape;527;p86"/>
          <p:cNvPicPr preferRelativeResize="0"/>
          <p:nvPr/>
        </p:nvPicPr>
        <p:blipFill rotWithShape="1">
          <a:blip r:embed="rId3">
            <a:alphaModFix/>
          </a:blip>
          <a:srcRect r="33506"/>
          <a:stretch/>
        </p:blipFill>
        <p:spPr>
          <a:xfrm>
            <a:off x="6912562" y="1385275"/>
            <a:ext cx="2160688" cy="2123850"/>
          </a:xfrm>
          <a:prstGeom prst="rect">
            <a:avLst/>
          </a:prstGeom>
          <a:noFill/>
          <a:ln>
            <a:noFill/>
          </a:ln>
        </p:spPr>
      </p:pic>
      <p:sp>
        <p:nvSpPr>
          <p:cNvPr id="528" name="Google Shape;528;p86"/>
          <p:cNvSpPr txBox="1"/>
          <p:nvPr/>
        </p:nvSpPr>
        <p:spPr>
          <a:xfrm>
            <a:off x="4742135" y="3533198"/>
            <a:ext cx="3887400" cy="132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rPr>
              <a:t>Results:</a:t>
            </a:r>
            <a:endParaRPr b="1">
              <a:solidFill>
                <a:schemeClr val="dk1"/>
              </a:solidFill>
            </a:endParaRPr>
          </a:p>
          <a:p>
            <a:pPr marL="285750" lvl="0" indent="-133350" algn="l" rtl="0">
              <a:lnSpc>
                <a:spcPct val="115000"/>
              </a:lnSpc>
              <a:spcBef>
                <a:spcPts val="0"/>
              </a:spcBef>
              <a:spcAft>
                <a:spcPts val="0"/>
              </a:spcAft>
              <a:buClr>
                <a:schemeClr val="dk1"/>
              </a:buClr>
              <a:buSzPts val="1200"/>
              <a:buChar char="●"/>
            </a:pPr>
            <a:r>
              <a:rPr lang="en" sz="1200">
                <a:solidFill>
                  <a:schemeClr val="dk1"/>
                </a:solidFill>
              </a:rPr>
              <a:t>For CT-R identified lesions (by radiologist), our </a:t>
            </a:r>
            <a:r>
              <a:rPr lang="en" sz="1200" b="1" u="sng">
                <a:solidFill>
                  <a:schemeClr val="dk1"/>
                </a:solidFill>
              </a:rPr>
              <a:t>full-body model</a:t>
            </a:r>
            <a:r>
              <a:rPr lang="en" sz="1200" b="1">
                <a:solidFill>
                  <a:schemeClr val="dk1"/>
                </a:solidFill>
              </a:rPr>
              <a:t> </a:t>
            </a:r>
            <a:r>
              <a:rPr lang="en" sz="1200">
                <a:solidFill>
                  <a:schemeClr val="dk1"/>
                </a:solidFill>
              </a:rPr>
              <a:t>has a voxel-wise sensitivity of 0.89 and a lesion level sensitivity of 0.94 </a:t>
            </a:r>
            <a:endParaRPr sz="1200">
              <a:solidFill>
                <a:schemeClr val="dk1"/>
              </a:solidFill>
            </a:endParaRPr>
          </a:p>
          <a:p>
            <a:pPr marL="285750" lvl="0" indent="-133350" algn="l" rtl="0">
              <a:lnSpc>
                <a:spcPct val="115000"/>
              </a:lnSpc>
              <a:spcBef>
                <a:spcPts val="0"/>
              </a:spcBef>
              <a:spcAft>
                <a:spcPts val="0"/>
              </a:spcAft>
              <a:buClr>
                <a:schemeClr val="dk1"/>
              </a:buClr>
              <a:buSzPts val="1200"/>
              <a:buChar char="●"/>
            </a:pPr>
            <a:r>
              <a:rPr lang="en" sz="1200">
                <a:solidFill>
                  <a:schemeClr val="dk1"/>
                </a:solidFill>
              </a:rPr>
              <a:t>The segmentation achieves a 0.82 Dice Similarity Coefficient.  </a:t>
            </a:r>
            <a:endParaRPr sz="1200"/>
          </a:p>
        </p:txBody>
      </p:sp>
      <p:sp>
        <p:nvSpPr>
          <p:cNvPr id="529" name="Google Shape;529;p86"/>
          <p:cNvSpPr txBox="1"/>
          <p:nvPr/>
        </p:nvSpPr>
        <p:spPr>
          <a:xfrm>
            <a:off x="4666900" y="788223"/>
            <a:ext cx="4179000" cy="1013700"/>
          </a:xfrm>
          <a:prstGeom prst="rect">
            <a:avLst/>
          </a:prstGeom>
          <a:noFill/>
          <a:ln>
            <a:noFill/>
          </a:ln>
        </p:spPr>
        <p:txBody>
          <a:bodyPr spcFirstLastPara="1" wrap="square" lIns="91425" tIns="91425" rIns="91425" bIns="91425" anchor="t" anchorCtr="0">
            <a:noAutofit/>
          </a:bodyPr>
          <a:lstStyle/>
          <a:p>
            <a:pPr marL="285750" lvl="0" indent="-133350" algn="l" rtl="0">
              <a:lnSpc>
                <a:spcPct val="115000"/>
              </a:lnSpc>
              <a:spcBef>
                <a:spcPts val="0"/>
              </a:spcBef>
              <a:spcAft>
                <a:spcPts val="0"/>
              </a:spcAft>
              <a:buClr>
                <a:schemeClr val="dk1"/>
              </a:buClr>
              <a:buSzPts val="1200"/>
              <a:buChar char="●"/>
            </a:pPr>
            <a:r>
              <a:rPr lang="en" sz="1200">
                <a:solidFill>
                  <a:schemeClr val="dk1"/>
                </a:solidFill>
              </a:rPr>
              <a:t>A cascaded &amp; memory efficient DL model has been designed to delineate tumors in Whole Body CT scans. </a:t>
            </a:r>
            <a:endParaRPr sz="1200"/>
          </a:p>
        </p:txBody>
      </p:sp>
      <p:pic>
        <p:nvPicPr>
          <p:cNvPr id="530" name="Google Shape;530;p86"/>
          <p:cNvPicPr preferRelativeResize="0"/>
          <p:nvPr/>
        </p:nvPicPr>
        <p:blipFill>
          <a:blip r:embed="rId4">
            <a:alphaModFix/>
          </a:blip>
          <a:stretch>
            <a:fillRect/>
          </a:stretch>
        </p:blipFill>
        <p:spPr>
          <a:xfrm>
            <a:off x="2869447" y="3912414"/>
            <a:ext cx="1200060" cy="1064926"/>
          </a:xfrm>
          <a:prstGeom prst="rect">
            <a:avLst/>
          </a:prstGeom>
          <a:noFill/>
          <a:ln>
            <a:noFill/>
          </a:ln>
        </p:spPr>
      </p:pic>
      <p:pic>
        <p:nvPicPr>
          <p:cNvPr id="531" name="Google Shape;531;p86"/>
          <p:cNvPicPr preferRelativeResize="0"/>
          <p:nvPr/>
        </p:nvPicPr>
        <p:blipFill>
          <a:blip r:embed="rId5">
            <a:alphaModFix/>
          </a:blip>
          <a:stretch>
            <a:fillRect/>
          </a:stretch>
        </p:blipFill>
        <p:spPr>
          <a:xfrm>
            <a:off x="2612825" y="1491197"/>
            <a:ext cx="1319401" cy="1912000"/>
          </a:xfrm>
          <a:prstGeom prst="rect">
            <a:avLst/>
          </a:prstGeom>
          <a:noFill/>
          <a:ln>
            <a:noFill/>
          </a:ln>
        </p:spPr>
      </p:pic>
      <p:pic>
        <p:nvPicPr>
          <p:cNvPr id="532" name="Google Shape;532;p86"/>
          <p:cNvPicPr preferRelativeResize="0"/>
          <p:nvPr/>
        </p:nvPicPr>
        <p:blipFill>
          <a:blip r:embed="rId6">
            <a:alphaModFix/>
          </a:blip>
          <a:stretch>
            <a:fillRect/>
          </a:stretch>
        </p:blipFill>
        <p:spPr>
          <a:xfrm>
            <a:off x="990126" y="1471678"/>
            <a:ext cx="1319399" cy="1951050"/>
          </a:xfrm>
          <a:prstGeom prst="rect">
            <a:avLst/>
          </a:prstGeom>
          <a:noFill/>
          <a:ln>
            <a:noFill/>
          </a:ln>
        </p:spPr>
      </p:pic>
      <p:sp>
        <p:nvSpPr>
          <p:cNvPr id="533" name="Google Shape;533;p86"/>
          <p:cNvSpPr txBox="1"/>
          <p:nvPr/>
        </p:nvSpPr>
        <p:spPr>
          <a:xfrm>
            <a:off x="759592" y="4006107"/>
            <a:ext cx="1447500" cy="73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Tumor selection problem leads to low inter-reader agreement</a:t>
            </a:r>
            <a:endParaRPr sz="1200"/>
          </a:p>
        </p:txBody>
      </p:sp>
      <p:sp>
        <p:nvSpPr>
          <p:cNvPr id="534" name="Google Shape;534;p86"/>
          <p:cNvSpPr/>
          <p:nvPr/>
        </p:nvSpPr>
        <p:spPr>
          <a:xfrm>
            <a:off x="2198175" y="4283085"/>
            <a:ext cx="541500" cy="249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86"/>
          <p:cNvSpPr txBox="1"/>
          <p:nvPr/>
        </p:nvSpPr>
        <p:spPr>
          <a:xfrm>
            <a:off x="343700" y="3432548"/>
            <a:ext cx="3789600" cy="400500"/>
          </a:xfrm>
          <a:prstGeom prst="rect">
            <a:avLst/>
          </a:prstGeom>
          <a:noFill/>
          <a:ln>
            <a:noFill/>
          </a:ln>
        </p:spPr>
        <p:txBody>
          <a:bodyPr spcFirstLastPara="1" wrap="square" lIns="91425" tIns="91425" rIns="91425" bIns="91425" anchor="t" anchorCtr="0">
            <a:noAutofit/>
          </a:bodyPr>
          <a:lstStyle/>
          <a:p>
            <a:pPr marL="914400" lvl="1" indent="-304800" algn="l" rtl="0">
              <a:lnSpc>
                <a:spcPct val="115000"/>
              </a:lnSpc>
              <a:spcBef>
                <a:spcPts val="0"/>
              </a:spcBef>
              <a:spcAft>
                <a:spcPts val="0"/>
              </a:spcAft>
              <a:buClr>
                <a:schemeClr val="dk1"/>
              </a:buClr>
              <a:buSzPts val="1200"/>
              <a:buChar char="○"/>
            </a:pPr>
            <a:r>
              <a:rPr lang="en" sz="1200">
                <a:solidFill>
                  <a:schemeClr val="dk1"/>
                </a:solidFill>
              </a:rPr>
              <a:t>High number of lesions: up to 250</a:t>
            </a:r>
            <a:endParaRPr sz="1200">
              <a:solidFill>
                <a:schemeClr val="dk1"/>
              </a:solidFill>
            </a:endParaRPr>
          </a:p>
          <a:p>
            <a:pPr marL="914400" lvl="1" indent="-304800" algn="l" rtl="0">
              <a:lnSpc>
                <a:spcPct val="115000"/>
              </a:lnSpc>
              <a:spcBef>
                <a:spcPts val="0"/>
              </a:spcBef>
              <a:spcAft>
                <a:spcPts val="0"/>
              </a:spcAft>
              <a:buClr>
                <a:schemeClr val="dk1"/>
              </a:buClr>
              <a:buSzPts val="1200"/>
              <a:buChar char="○"/>
            </a:pPr>
            <a:r>
              <a:rPr lang="en" sz="1200">
                <a:solidFill>
                  <a:schemeClr val="dk1"/>
                </a:solidFill>
              </a:rPr>
              <a:t>Substantial fraction of small lesions</a:t>
            </a:r>
            <a:endParaRPr sz="1200">
              <a:solidFill>
                <a:schemeClr val="dk1"/>
              </a:solidFill>
            </a:endParaRPr>
          </a:p>
          <a:p>
            <a:pPr marL="914400" lvl="0" indent="0" algn="l" rtl="0">
              <a:lnSpc>
                <a:spcPct val="115000"/>
              </a:lnSpc>
              <a:spcBef>
                <a:spcPts val="0"/>
              </a:spcBef>
              <a:spcAft>
                <a:spcPts val="0"/>
              </a:spcAft>
              <a:buNone/>
            </a:pPr>
            <a:endParaRPr/>
          </a:p>
        </p:txBody>
      </p:sp>
      <p:pic>
        <p:nvPicPr>
          <p:cNvPr id="536" name="Google Shape;536;p86"/>
          <p:cNvPicPr preferRelativeResize="0"/>
          <p:nvPr/>
        </p:nvPicPr>
        <p:blipFill rotWithShape="1">
          <a:blip r:embed="rId7">
            <a:alphaModFix/>
          </a:blip>
          <a:srcRect t="2827"/>
          <a:stretch/>
        </p:blipFill>
        <p:spPr>
          <a:xfrm>
            <a:off x="4606175" y="1385275"/>
            <a:ext cx="2107988" cy="2123850"/>
          </a:xfrm>
          <a:prstGeom prst="rect">
            <a:avLst/>
          </a:prstGeom>
          <a:noFill/>
          <a:ln>
            <a:noFill/>
          </a:ln>
        </p:spPr>
      </p:pic>
      <p:sp>
        <p:nvSpPr>
          <p:cNvPr id="537" name="Google Shape;537;p86"/>
          <p:cNvSpPr txBox="1"/>
          <p:nvPr/>
        </p:nvSpPr>
        <p:spPr>
          <a:xfrm>
            <a:off x="4691975" y="2266650"/>
            <a:ext cx="4179000" cy="30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Radiologist                Model                    </a:t>
            </a:r>
            <a:r>
              <a:rPr lang="en" sz="1000">
                <a:solidFill>
                  <a:schemeClr val="dk1"/>
                </a:solidFill>
              </a:rPr>
              <a:t>Radiologist                  Model       </a:t>
            </a:r>
            <a:r>
              <a:rPr lang="en" sz="1000"/>
              <a:t>       </a:t>
            </a:r>
            <a:endParaRPr sz="1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1"/>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535"/>
                                        </p:tgtEl>
                                        <p:attrNameLst>
                                          <p:attrName>style.visibility</p:attrName>
                                        </p:attrNameLst>
                                      </p:cBhvr>
                                      <p:to>
                                        <p:strVal val="visible"/>
                                      </p:to>
                                    </p:set>
                                    <p:animEffect transition="in" filter="fade">
                                      <p:cBhvr>
                                        <p:cTn id="9" dur="1000"/>
                                        <p:tgtEl>
                                          <p:spTgt spid="535"/>
                                        </p:tgtEl>
                                      </p:cBhvr>
                                    </p:animEffect>
                                  </p:childTnLst>
                                </p:cTn>
                              </p:par>
                              <p:par>
                                <p:cTn id="10" presetID="10" presetClass="entr" presetSubtype="0" fill="hold" nodeType="withEffect">
                                  <p:stCondLst>
                                    <p:cond delay="0"/>
                                  </p:stCondLst>
                                  <p:childTnLst>
                                    <p:set>
                                      <p:cBhvr>
                                        <p:cTn id="11" dur="1" fill="hold">
                                          <p:stCondLst>
                                            <p:cond delay="0"/>
                                          </p:stCondLst>
                                        </p:cTn>
                                        <p:tgtEl>
                                          <p:spTgt spid="533"/>
                                        </p:tgtEl>
                                        <p:attrNameLst>
                                          <p:attrName>style.visibility</p:attrName>
                                        </p:attrNameLst>
                                      </p:cBhvr>
                                      <p:to>
                                        <p:strVal val="visible"/>
                                      </p:to>
                                    </p:set>
                                    <p:animEffect transition="in" filter="fade">
                                      <p:cBhvr>
                                        <p:cTn id="12" dur="3400"/>
                                        <p:tgtEl>
                                          <p:spTgt spid="533"/>
                                        </p:tgtEl>
                                      </p:cBhvr>
                                    </p:animEffect>
                                  </p:childTnLst>
                                </p:cTn>
                              </p:par>
                              <p:par>
                                <p:cTn id="13" presetID="10" presetClass="entr" presetSubtype="0" fill="hold" nodeType="withEffect">
                                  <p:stCondLst>
                                    <p:cond delay="0"/>
                                  </p:stCondLst>
                                  <p:childTnLst>
                                    <p:set>
                                      <p:cBhvr>
                                        <p:cTn id="14" dur="1" fill="hold">
                                          <p:stCondLst>
                                            <p:cond delay="0"/>
                                          </p:stCondLst>
                                        </p:cTn>
                                        <p:tgtEl>
                                          <p:spTgt spid="534"/>
                                        </p:tgtEl>
                                        <p:attrNameLst>
                                          <p:attrName>style.visibility</p:attrName>
                                        </p:attrNameLst>
                                      </p:cBhvr>
                                      <p:to>
                                        <p:strVal val="visible"/>
                                      </p:to>
                                    </p:set>
                                    <p:animEffect transition="in" filter="fade">
                                      <p:cBhvr>
                                        <p:cTn id="15" dur="3600"/>
                                        <p:tgtEl>
                                          <p:spTgt spid="534"/>
                                        </p:tgtEl>
                                      </p:cBhvr>
                                    </p:animEffect>
                                  </p:childTnLst>
                                </p:cTn>
                              </p:par>
                              <p:par>
                                <p:cTn id="16" presetID="10" presetClass="entr" presetSubtype="0" fill="hold" nodeType="withEffect">
                                  <p:stCondLst>
                                    <p:cond delay="0"/>
                                  </p:stCondLst>
                                  <p:childTnLst>
                                    <p:set>
                                      <p:cBhvr>
                                        <p:cTn id="17" dur="1" fill="hold">
                                          <p:stCondLst>
                                            <p:cond delay="0"/>
                                          </p:stCondLst>
                                        </p:cTn>
                                        <p:tgtEl>
                                          <p:spTgt spid="530"/>
                                        </p:tgtEl>
                                        <p:attrNameLst>
                                          <p:attrName>style.visibility</p:attrName>
                                        </p:attrNameLst>
                                      </p:cBhvr>
                                      <p:to>
                                        <p:strVal val="visible"/>
                                      </p:to>
                                    </p:set>
                                    <p:animEffect transition="in" filter="fade">
                                      <p:cBhvr>
                                        <p:cTn id="18" dur="1000"/>
                                        <p:tgtEl>
                                          <p:spTgt spid="53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29"/>
                                        </p:tgtEl>
                                        <p:attrNameLst>
                                          <p:attrName>style.visibility</p:attrName>
                                        </p:attrNameLst>
                                      </p:cBhvr>
                                      <p:to>
                                        <p:strVal val="visible"/>
                                      </p:to>
                                    </p:set>
                                    <p:animEffect transition="in" filter="fade">
                                      <p:cBhvr>
                                        <p:cTn id="23" dur="1000"/>
                                        <p:tgtEl>
                                          <p:spTgt spid="529"/>
                                        </p:tgtEl>
                                      </p:cBhvr>
                                    </p:animEffect>
                                  </p:childTnLst>
                                </p:cTn>
                              </p:par>
                              <p:par>
                                <p:cTn id="24" presetID="10" presetClass="entr" presetSubtype="0" fill="hold" nodeType="withEffect">
                                  <p:stCondLst>
                                    <p:cond delay="0"/>
                                  </p:stCondLst>
                                  <p:childTnLst>
                                    <p:set>
                                      <p:cBhvr>
                                        <p:cTn id="25" dur="1" fill="hold">
                                          <p:stCondLst>
                                            <p:cond delay="0"/>
                                          </p:stCondLst>
                                        </p:cTn>
                                        <p:tgtEl>
                                          <p:spTgt spid="536"/>
                                        </p:tgtEl>
                                        <p:attrNameLst>
                                          <p:attrName>style.visibility</p:attrName>
                                        </p:attrNameLst>
                                      </p:cBhvr>
                                      <p:to>
                                        <p:strVal val="visible"/>
                                      </p:to>
                                    </p:set>
                                    <p:animEffect transition="in" filter="fade">
                                      <p:cBhvr>
                                        <p:cTn id="26" dur="1000"/>
                                        <p:tgtEl>
                                          <p:spTgt spid="536"/>
                                        </p:tgtEl>
                                      </p:cBhvr>
                                    </p:animEffect>
                                  </p:childTnLst>
                                </p:cTn>
                              </p:par>
                              <p:par>
                                <p:cTn id="27" presetID="10" presetClass="entr" presetSubtype="0" fill="hold" nodeType="withEffect">
                                  <p:stCondLst>
                                    <p:cond delay="0"/>
                                  </p:stCondLst>
                                  <p:childTnLst>
                                    <p:set>
                                      <p:cBhvr>
                                        <p:cTn id="28" dur="1" fill="hold">
                                          <p:stCondLst>
                                            <p:cond delay="0"/>
                                          </p:stCondLst>
                                        </p:cTn>
                                        <p:tgtEl>
                                          <p:spTgt spid="537"/>
                                        </p:tgtEl>
                                        <p:attrNameLst>
                                          <p:attrName>style.visibility</p:attrName>
                                        </p:attrNameLst>
                                      </p:cBhvr>
                                      <p:to>
                                        <p:strVal val="visible"/>
                                      </p:to>
                                    </p:set>
                                    <p:animEffect transition="in" filter="fade">
                                      <p:cBhvr>
                                        <p:cTn id="29" dur="1000"/>
                                        <p:tgtEl>
                                          <p:spTgt spid="537"/>
                                        </p:tgtEl>
                                      </p:cBhvr>
                                    </p:animEffect>
                                  </p:childTnLst>
                                </p:cTn>
                              </p:par>
                              <p:par>
                                <p:cTn id="30" presetID="10" presetClass="entr" presetSubtype="0" fill="hold" nodeType="withEffect">
                                  <p:stCondLst>
                                    <p:cond delay="0"/>
                                  </p:stCondLst>
                                  <p:childTnLst>
                                    <p:set>
                                      <p:cBhvr>
                                        <p:cTn id="31" dur="1" fill="hold">
                                          <p:stCondLst>
                                            <p:cond delay="0"/>
                                          </p:stCondLst>
                                        </p:cTn>
                                        <p:tgtEl>
                                          <p:spTgt spid="527"/>
                                        </p:tgtEl>
                                        <p:attrNameLst>
                                          <p:attrName>style.visibility</p:attrName>
                                        </p:attrNameLst>
                                      </p:cBhvr>
                                      <p:to>
                                        <p:strVal val="visible"/>
                                      </p:to>
                                    </p:set>
                                    <p:animEffect transition="in" filter="fade">
                                      <p:cBhvr>
                                        <p:cTn id="32" dur="1000"/>
                                        <p:tgtEl>
                                          <p:spTgt spid="527"/>
                                        </p:tgtEl>
                                      </p:cBhvr>
                                    </p:animEffect>
                                  </p:childTnLst>
                                </p:cTn>
                              </p:par>
                              <p:par>
                                <p:cTn id="33" presetID="10" presetClass="entr" presetSubtype="0" fill="hold" nodeType="withEffect">
                                  <p:stCondLst>
                                    <p:cond delay="0"/>
                                  </p:stCondLst>
                                  <p:childTnLst>
                                    <p:set>
                                      <p:cBhvr>
                                        <p:cTn id="34" dur="1" fill="hold">
                                          <p:stCondLst>
                                            <p:cond delay="0"/>
                                          </p:stCondLst>
                                        </p:cTn>
                                        <p:tgtEl>
                                          <p:spTgt spid="529"/>
                                        </p:tgtEl>
                                        <p:attrNameLst>
                                          <p:attrName>style.visibility</p:attrName>
                                        </p:attrNameLst>
                                      </p:cBhvr>
                                      <p:to>
                                        <p:strVal val="visible"/>
                                      </p:to>
                                    </p:set>
                                    <p:animEffect transition="in" filter="fade">
                                      <p:cBhvr>
                                        <p:cTn id="35" dur="1000"/>
                                        <p:tgtEl>
                                          <p:spTgt spid="52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28"/>
                                        </p:tgtEl>
                                        <p:attrNameLst>
                                          <p:attrName>style.visibility</p:attrName>
                                        </p:attrNameLst>
                                      </p:cBhvr>
                                      <p:to>
                                        <p:strVal val="visible"/>
                                      </p:to>
                                    </p:set>
                                    <p:animEffect transition="in" filter="fade">
                                      <p:cBhvr>
                                        <p:cTn id="40" dur="1000"/>
                                        <p:tgtEl>
                                          <p:spTgt spid="5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87"/>
          <p:cNvSpPr txBox="1">
            <a:spLocks noGrp="1"/>
          </p:cNvSpPr>
          <p:nvPr>
            <p:ph type="sldNum" idx="12"/>
          </p:nvPr>
        </p:nvSpPr>
        <p:spPr>
          <a:xfrm>
            <a:off x="8595309" y="4630164"/>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
              <a:t>7</a:t>
            </a:fld>
            <a:endParaRPr/>
          </a:p>
        </p:txBody>
      </p:sp>
      <p:sp>
        <p:nvSpPr>
          <p:cNvPr id="543" name="Google Shape;543;p87"/>
          <p:cNvSpPr txBox="1">
            <a:spLocks noGrp="1"/>
          </p:cNvSpPr>
          <p:nvPr>
            <p:ph type="title"/>
          </p:nvPr>
        </p:nvSpPr>
        <p:spPr>
          <a:xfrm>
            <a:off x="119650" y="502950"/>
            <a:ext cx="2310300" cy="359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a:latin typeface="Noto Sans Symbols"/>
                <a:ea typeface="Noto Sans Symbols"/>
                <a:cs typeface="Noto Sans Symbols"/>
                <a:sym typeface="Noto Sans Symbols"/>
              </a:rPr>
              <a:t>Cross-functional collaboration on AI and medical imaging</a:t>
            </a:r>
            <a:endParaRPr>
              <a:latin typeface="Noto Sans Symbols"/>
              <a:ea typeface="Noto Sans Symbols"/>
              <a:cs typeface="Noto Sans Symbols"/>
              <a:sym typeface="Noto Sans Symbols"/>
            </a:endParaRPr>
          </a:p>
        </p:txBody>
      </p:sp>
      <p:pic>
        <p:nvPicPr>
          <p:cNvPr id="544" name="Google Shape;544;p87"/>
          <p:cNvPicPr preferRelativeResize="0"/>
          <p:nvPr/>
        </p:nvPicPr>
        <p:blipFill>
          <a:blip r:embed="rId3">
            <a:alphaModFix/>
          </a:blip>
          <a:stretch>
            <a:fillRect/>
          </a:stretch>
        </p:blipFill>
        <p:spPr>
          <a:xfrm>
            <a:off x="772625" y="2444613"/>
            <a:ext cx="1018475" cy="1939950"/>
          </a:xfrm>
          <a:prstGeom prst="rect">
            <a:avLst/>
          </a:prstGeom>
          <a:noFill/>
          <a:ln>
            <a:noFill/>
          </a:ln>
        </p:spPr>
      </p:pic>
      <p:grpSp>
        <p:nvGrpSpPr>
          <p:cNvPr id="545" name="Google Shape;545;p87"/>
          <p:cNvGrpSpPr/>
          <p:nvPr/>
        </p:nvGrpSpPr>
        <p:grpSpPr>
          <a:xfrm>
            <a:off x="3560100" y="228662"/>
            <a:ext cx="4691240" cy="3107810"/>
            <a:chOff x="3631440" y="236681"/>
            <a:chExt cx="4415700" cy="2900700"/>
          </a:xfrm>
        </p:grpSpPr>
        <p:sp>
          <p:nvSpPr>
            <p:cNvPr id="546" name="Google Shape;546;p87"/>
            <p:cNvSpPr/>
            <p:nvPr/>
          </p:nvSpPr>
          <p:spPr>
            <a:xfrm>
              <a:off x="3631440" y="236681"/>
              <a:ext cx="4415700" cy="2900700"/>
            </a:xfrm>
            <a:prstGeom prst="roundRect">
              <a:avLst>
                <a:gd name="adj" fmla="val 16667"/>
              </a:avLst>
            </a:prstGeom>
            <a:solidFill>
              <a:srgbClr val="CCCCCC">
                <a:alpha val="134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 name="Google Shape;547;p87"/>
            <p:cNvGrpSpPr/>
            <p:nvPr/>
          </p:nvGrpSpPr>
          <p:grpSpPr>
            <a:xfrm>
              <a:off x="4375150" y="350550"/>
              <a:ext cx="2910300" cy="2605500"/>
              <a:chOff x="4375150" y="350550"/>
              <a:chExt cx="2910300" cy="2605500"/>
            </a:xfrm>
          </p:grpSpPr>
          <p:sp>
            <p:nvSpPr>
              <p:cNvPr id="548" name="Google Shape;548;p87"/>
              <p:cNvSpPr/>
              <p:nvPr/>
            </p:nvSpPr>
            <p:spPr>
              <a:xfrm>
                <a:off x="4375150" y="350550"/>
                <a:ext cx="1767300" cy="1767300"/>
              </a:xfrm>
              <a:prstGeom prst="ellipse">
                <a:avLst/>
              </a:prstGeom>
              <a:solidFill>
                <a:srgbClr val="A4C2F4">
                  <a:alpha val="474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87"/>
              <p:cNvSpPr/>
              <p:nvPr/>
            </p:nvSpPr>
            <p:spPr>
              <a:xfrm>
                <a:off x="5518150" y="350550"/>
                <a:ext cx="1767300" cy="1767300"/>
              </a:xfrm>
              <a:prstGeom prst="ellipse">
                <a:avLst/>
              </a:prstGeom>
              <a:solidFill>
                <a:srgbClr val="FF0000">
                  <a:alpha val="3408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7"/>
              <p:cNvSpPr/>
              <p:nvPr/>
            </p:nvSpPr>
            <p:spPr>
              <a:xfrm>
                <a:off x="4984750" y="1188750"/>
                <a:ext cx="1767300" cy="1767300"/>
              </a:xfrm>
              <a:prstGeom prst="ellipse">
                <a:avLst/>
              </a:prstGeom>
              <a:solidFill>
                <a:srgbClr val="B6D7A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7"/>
              <p:cNvSpPr txBox="1"/>
              <p:nvPr/>
            </p:nvSpPr>
            <p:spPr>
              <a:xfrm rot="-2700613">
                <a:off x="4474234" y="772589"/>
                <a:ext cx="1190273" cy="60966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Nunito Sans"/>
                    <a:ea typeface="Nunito Sans"/>
                    <a:cs typeface="Nunito Sans"/>
                    <a:sym typeface="Nunito Sans"/>
                  </a:rPr>
                  <a:t>Imaging Science</a:t>
                </a:r>
                <a:endParaRPr sz="1200" b="1">
                  <a:latin typeface="Nunito Sans"/>
                  <a:ea typeface="Nunito Sans"/>
                  <a:cs typeface="Nunito Sans"/>
                  <a:sym typeface="Nunito Sans"/>
                </a:endParaRPr>
              </a:p>
            </p:txBody>
          </p:sp>
          <p:sp>
            <p:nvSpPr>
              <p:cNvPr id="552" name="Google Shape;552;p87"/>
              <p:cNvSpPr txBox="1"/>
              <p:nvPr/>
            </p:nvSpPr>
            <p:spPr>
              <a:xfrm rot="2837290">
                <a:off x="5922057" y="848713"/>
                <a:ext cx="1190161" cy="60974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Nunito Sans"/>
                    <a:ea typeface="Nunito Sans"/>
                    <a:cs typeface="Nunito Sans"/>
                    <a:sym typeface="Nunito Sans"/>
                  </a:rPr>
                  <a:t>Statistics</a:t>
                </a:r>
                <a:endParaRPr sz="1200" b="1">
                  <a:latin typeface="Nunito Sans"/>
                  <a:ea typeface="Nunito Sans"/>
                  <a:cs typeface="Nunito Sans"/>
                  <a:sym typeface="Nunito Sans"/>
                </a:endParaRPr>
              </a:p>
            </p:txBody>
          </p:sp>
          <p:sp>
            <p:nvSpPr>
              <p:cNvPr id="553" name="Google Shape;553;p87"/>
              <p:cNvSpPr txBox="1"/>
              <p:nvPr/>
            </p:nvSpPr>
            <p:spPr>
              <a:xfrm>
                <a:off x="5268550" y="2068588"/>
                <a:ext cx="1199700" cy="53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Nunito Sans"/>
                    <a:ea typeface="Nunito Sans"/>
                    <a:cs typeface="Nunito Sans"/>
                    <a:sym typeface="Nunito Sans"/>
                  </a:rPr>
                  <a:t>Computer Science</a:t>
                </a:r>
                <a:endParaRPr sz="1200" b="1">
                  <a:latin typeface="Nunito Sans"/>
                  <a:ea typeface="Nunito Sans"/>
                  <a:cs typeface="Nunito Sans"/>
                  <a:sym typeface="Nunito Sans"/>
                </a:endParaRPr>
              </a:p>
            </p:txBody>
          </p:sp>
        </p:grpSp>
      </p:grpSp>
      <p:sp>
        <p:nvSpPr>
          <p:cNvPr id="554" name="Google Shape;554;p87"/>
          <p:cNvSpPr txBox="1"/>
          <p:nvPr/>
        </p:nvSpPr>
        <p:spPr>
          <a:xfrm>
            <a:off x="5278700" y="1670025"/>
            <a:ext cx="3246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Sans"/>
                <a:ea typeface="Nunito Sans"/>
                <a:cs typeface="Nunito Sans"/>
                <a:sym typeface="Nunito Sans"/>
              </a:rPr>
              <a:t>1</a:t>
            </a:r>
            <a:r>
              <a:rPr lang="en">
                <a:latin typeface="Nunito Sans"/>
                <a:ea typeface="Nunito Sans"/>
                <a:cs typeface="Nunito Sans"/>
                <a:sym typeface="Nunito Sans"/>
              </a:rPr>
              <a:t>.</a:t>
            </a:r>
            <a:endParaRPr>
              <a:latin typeface="Nunito Sans"/>
              <a:ea typeface="Nunito Sans"/>
              <a:cs typeface="Nunito Sans"/>
              <a:sym typeface="Nunito Sans"/>
            </a:endParaRPr>
          </a:p>
        </p:txBody>
      </p:sp>
      <p:sp>
        <p:nvSpPr>
          <p:cNvPr id="555" name="Google Shape;555;p87"/>
          <p:cNvSpPr txBox="1"/>
          <p:nvPr/>
        </p:nvSpPr>
        <p:spPr>
          <a:xfrm>
            <a:off x="5765404" y="831825"/>
            <a:ext cx="3246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Sans"/>
                <a:ea typeface="Nunito Sans"/>
                <a:cs typeface="Nunito Sans"/>
                <a:sym typeface="Nunito Sans"/>
              </a:rPr>
              <a:t>2</a:t>
            </a:r>
            <a:r>
              <a:rPr lang="en">
                <a:latin typeface="Nunito Sans"/>
                <a:ea typeface="Nunito Sans"/>
                <a:cs typeface="Nunito Sans"/>
                <a:sym typeface="Nunito Sans"/>
              </a:rPr>
              <a:t>.</a:t>
            </a:r>
            <a:endParaRPr>
              <a:latin typeface="Nunito Sans"/>
              <a:ea typeface="Nunito Sans"/>
              <a:cs typeface="Nunito Sans"/>
              <a:sym typeface="Nunito Sans"/>
            </a:endParaRPr>
          </a:p>
        </p:txBody>
      </p:sp>
      <p:sp>
        <p:nvSpPr>
          <p:cNvPr id="556" name="Google Shape;556;p87"/>
          <p:cNvSpPr txBox="1"/>
          <p:nvPr/>
        </p:nvSpPr>
        <p:spPr>
          <a:xfrm>
            <a:off x="6220127" y="1670025"/>
            <a:ext cx="3246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Sans"/>
                <a:ea typeface="Nunito Sans"/>
                <a:cs typeface="Nunito Sans"/>
                <a:sym typeface="Nunito Sans"/>
              </a:rPr>
              <a:t>3</a:t>
            </a:r>
            <a:r>
              <a:rPr lang="en">
                <a:latin typeface="Nunito Sans"/>
                <a:ea typeface="Nunito Sans"/>
                <a:cs typeface="Nunito Sans"/>
                <a:sym typeface="Nunito Sans"/>
              </a:rPr>
              <a:t>.</a:t>
            </a:r>
            <a:endParaRPr>
              <a:latin typeface="Nunito Sans"/>
              <a:ea typeface="Nunito Sans"/>
              <a:cs typeface="Nunito Sans"/>
              <a:sym typeface="Nunito Sans"/>
            </a:endParaRPr>
          </a:p>
        </p:txBody>
      </p:sp>
      <p:sp>
        <p:nvSpPr>
          <p:cNvPr id="557" name="Google Shape;557;p87"/>
          <p:cNvSpPr txBox="1"/>
          <p:nvPr/>
        </p:nvSpPr>
        <p:spPr>
          <a:xfrm>
            <a:off x="3719890" y="3437313"/>
            <a:ext cx="4824000" cy="1206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Font typeface="Nunito Sans"/>
              <a:buAutoNum type="arabicPeriod"/>
            </a:pPr>
            <a:r>
              <a:rPr lang="en" sz="1600">
                <a:latin typeface="Nunito Sans"/>
                <a:ea typeface="Nunito Sans"/>
                <a:cs typeface="Nunito Sans"/>
                <a:sym typeface="Nunito Sans"/>
              </a:rPr>
              <a:t>Lots of loops…</a:t>
            </a:r>
            <a:endParaRPr sz="1600">
              <a:latin typeface="Nunito Sans"/>
              <a:ea typeface="Nunito Sans"/>
              <a:cs typeface="Nunito Sans"/>
              <a:sym typeface="Nunito Sans"/>
            </a:endParaRPr>
          </a:p>
          <a:p>
            <a:pPr marL="457200" lvl="0" indent="-330200" algn="l" rtl="0">
              <a:spcBef>
                <a:spcPts val="0"/>
              </a:spcBef>
              <a:spcAft>
                <a:spcPts val="0"/>
              </a:spcAft>
              <a:buSzPts val="1600"/>
              <a:buFont typeface="Nunito Sans"/>
              <a:buAutoNum type="arabicPeriod"/>
            </a:pPr>
            <a:r>
              <a:rPr lang="en" sz="1600">
                <a:latin typeface="Nunito Sans"/>
                <a:ea typeface="Nunito Sans"/>
                <a:cs typeface="Nunito Sans"/>
                <a:sym typeface="Nunito Sans"/>
              </a:rPr>
              <a:t>Traditional analysis of tabular data…</a:t>
            </a:r>
            <a:endParaRPr sz="1600">
              <a:latin typeface="Nunito Sans"/>
              <a:ea typeface="Nunito Sans"/>
              <a:cs typeface="Nunito Sans"/>
              <a:sym typeface="Nunito Sans"/>
            </a:endParaRPr>
          </a:p>
          <a:p>
            <a:pPr marL="457200" lvl="0" indent="-330200" algn="l" rtl="0">
              <a:spcBef>
                <a:spcPts val="0"/>
              </a:spcBef>
              <a:spcAft>
                <a:spcPts val="0"/>
              </a:spcAft>
              <a:buSzPts val="1600"/>
              <a:buFont typeface="Nunito Sans"/>
              <a:buAutoNum type="arabicPeriod"/>
            </a:pPr>
            <a:r>
              <a:rPr lang="en" sz="1600">
                <a:latin typeface="Nunito Sans"/>
                <a:ea typeface="Nunito Sans"/>
                <a:cs typeface="Nunito Sans"/>
                <a:sym typeface="Nunito Sans"/>
              </a:rPr>
              <a:t>Analysis of imaging artifacts…</a:t>
            </a:r>
            <a:endParaRPr sz="1600">
              <a:latin typeface="Nunito Sans"/>
              <a:ea typeface="Nunito Sans"/>
              <a:cs typeface="Nunito Sans"/>
              <a:sym typeface="Nunito Sans"/>
            </a:endParaRPr>
          </a:p>
          <a:p>
            <a:pPr marL="0" lvl="0" indent="0" algn="l" rtl="0">
              <a:spcBef>
                <a:spcPts val="600"/>
              </a:spcBef>
              <a:spcAft>
                <a:spcPts val="0"/>
              </a:spcAft>
              <a:buNone/>
            </a:pPr>
            <a:r>
              <a:rPr lang="en" sz="1800">
                <a:solidFill>
                  <a:schemeClr val="dk1"/>
                </a:solidFill>
                <a:latin typeface="Nunito Sans"/>
                <a:ea typeface="Nunito Sans"/>
                <a:cs typeface="Nunito Sans"/>
                <a:sym typeface="Nunito Sans"/>
              </a:rPr>
              <a:t> ✔  </a:t>
            </a:r>
            <a:r>
              <a:rPr lang="en" sz="1600">
                <a:solidFill>
                  <a:schemeClr val="dk1"/>
                </a:solidFill>
                <a:latin typeface="Nunito Sans"/>
                <a:ea typeface="Nunito Sans"/>
                <a:cs typeface="Nunito Sans"/>
                <a:sym typeface="Nunito Sans"/>
              </a:rPr>
              <a:t> required blend of imaging, CS, &amp; Stats</a:t>
            </a:r>
            <a:endParaRPr sz="1600">
              <a:latin typeface="Nunito Sans"/>
              <a:ea typeface="Nunito Sans"/>
              <a:cs typeface="Nunito Sans"/>
              <a:sym typeface="Nunito Sans"/>
            </a:endParaRPr>
          </a:p>
        </p:txBody>
      </p:sp>
      <p:sp>
        <p:nvSpPr>
          <p:cNvPr id="558" name="Google Shape;558;p87"/>
          <p:cNvSpPr txBox="1"/>
          <p:nvPr/>
        </p:nvSpPr>
        <p:spPr>
          <a:xfrm>
            <a:off x="5726065" y="1338198"/>
            <a:ext cx="3246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Nunito Sans"/>
                <a:ea typeface="Nunito Sans"/>
                <a:cs typeface="Nunito Sans"/>
                <a:sym typeface="Nunito Sans"/>
              </a:rPr>
              <a:t>✔</a:t>
            </a:r>
            <a:r>
              <a:rPr lang="en">
                <a:latin typeface="Nunito Sans"/>
                <a:ea typeface="Nunito Sans"/>
                <a:cs typeface="Nunito Sans"/>
                <a:sym typeface="Nunito Sans"/>
              </a:rPr>
              <a:t>.</a:t>
            </a:r>
            <a:endParaRPr>
              <a:latin typeface="Nunito Sans"/>
              <a:ea typeface="Nunito Sans"/>
              <a:cs typeface="Nunito Sans"/>
              <a:sym typeface="Nunito Sans"/>
            </a:endParaRPr>
          </a:p>
        </p:txBody>
      </p:sp>
      <p:sp>
        <p:nvSpPr>
          <p:cNvPr id="559" name="Google Shape;559;p87"/>
          <p:cNvSpPr txBox="1"/>
          <p:nvPr/>
        </p:nvSpPr>
        <p:spPr>
          <a:xfrm>
            <a:off x="6194675" y="2789035"/>
            <a:ext cx="2310300" cy="52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Nunito Sans"/>
                <a:ea typeface="Nunito Sans"/>
                <a:cs typeface="Nunito Sans"/>
                <a:sym typeface="Nunito Sans"/>
              </a:rPr>
              <a:t>Drug development </a:t>
            </a:r>
            <a:endParaRPr sz="1300">
              <a:latin typeface="Nunito Sans"/>
              <a:ea typeface="Nunito Sans"/>
              <a:cs typeface="Nunito Sans"/>
              <a:sym typeface="Nunito Sans"/>
            </a:endParaRPr>
          </a:p>
          <a:p>
            <a:pPr marL="0" lvl="0" indent="0" algn="ctr" rtl="0">
              <a:spcBef>
                <a:spcPts val="0"/>
              </a:spcBef>
              <a:spcAft>
                <a:spcPts val="0"/>
              </a:spcAft>
              <a:buNone/>
            </a:pPr>
            <a:r>
              <a:rPr lang="en" sz="1300">
                <a:latin typeface="Nunito Sans"/>
                <a:ea typeface="Nunito Sans"/>
                <a:cs typeface="Nunito Sans"/>
                <a:sym typeface="Nunito Sans"/>
              </a:rPr>
              <a:t>context</a:t>
            </a:r>
            <a:endParaRPr sz="1300">
              <a:latin typeface="Nunito Sans"/>
              <a:ea typeface="Nunito Sans"/>
              <a:cs typeface="Nunito Sans"/>
              <a:sym typeface="Nunito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7"/>
                                        </p:tgtEl>
                                        <p:attrNameLst>
                                          <p:attrName>style.visibility</p:attrName>
                                        </p:attrNameLst>
                                      </p:cBhvr>
                                      <p:to>
                                        <p:strVal val="visible"/>
                                      </p:to>
                                    </p:set>
                                    <p:animEffect transition="in" filter="fade">
                                      <p:cBhvr>
                                        <p:cTn id="7" dur="1000"/>
                                        <p:tgtEl>
                                          <p:spTgt spid="557"/>
                                        </p:tgtEl>
                                      </p:cBhvr>
                                    </p:animEffect>
                                  </p:childTnLst>
                                </p:cTn>
                              </p:par>
                              <p:par>
                                <p:cTn id="8" presetID="10" presetClass="entr" presetSubtype="0" fill="hold" nodeType="withEffect">
                                  <p:stCondLst>
                                    <p:cond delay="0"/>
                                  </p:stCondLst>
                                  <p:childTnLst>
                                    <p:set>
                                      <p:cBhvr>
                                        <p:cTn id="9" dur="1" fill="hold">
                                          <p:stCondLst>
                                            <p:cond delay="0"/>
                                          </p:stCondLst>
                                        </p:cTn>
                                        <p:tgtEl>
                                          <p:spTgt spid="554"/>
                                        </p:tgtEl>
                                        <p:attrNameLst>
                                          <p:attrName>style.visibility</p:attrName>
                                        </p:attrNameLst>
                                      </p:cBhvr>
                                      <p:to>
                                        <p:strVal val="visible"/>
                                      </p:to>
                                    </p:set>
                                    <p:animEffect transition="in" filter="fade">
                                      <p:cBhvr>
                                        <p:cTn id="10" dur="1000"/>
                                        <p:tgtEl>
                                          <p:spTgt spid="554"/>
                                        </p:tgtEl>
                                      </p:cBhvr>
                                    </p:animEffect>
                                  </p:childTnLst>
                                </p:cTn>
                              </p:par>
                              <p:par>
                                <p:cTn id="11" presetID="10" presetClass="entr" presetSubtype="0" fill="hold" nodeType="withEffect">
                                  <p:stCondLst>
                                    <p:cond delay="0"/>
                                  </p:stCondLst>
                                  <p:childTnLst>
                                    <p:set>
                                      <p:cBhvr>
                                        <p:cTn id="12" dur="1" fill="hold">
                                          <p:stCondLst>
                                            <p:cond delay="0"/>
                                          </p:stCondLst>
                                        </p:cTn>
                                        <p:tgtEl>
                                          <p:spTgt spid="555"/>
                                        </p:tgtEl>
                                        <p:attrNameLst>
                                          <p:attrName>style.visibility</p:attrName>
                                        </p:attrNameLst>
                                      </p:cBhvr>
                                      <p:to>
                                        <p:strVal val="visible"/>
                                      </p:to>
                                    </p:set>
                                    <p:animEffect transition="in" filter="fade">
                                      <p:cBhvr>
                                        <p:cTn id="13" dur="1000"/>
                                        <p:tgtEl>
                                          <p:spTgt spid="555"/>
                                        </p:tgtEl>
                                      </p:cBhvr>
                                    </p:animEffect>
                                  </p:childTnLst>
                                </p:cTn>
                              </p:par>
                              <p:par>
                                <p:cTn id="14" presetID="10" presetClass="entr" presetSubtype="0" fill="hold" nodeType="withEffect">
                                  <p:stCondLst>
                                    <p:cond delay="0"/>
                                  </p:stCondLst>
                                  <p:childTnLst>
                                    <p:set>
                                      <p:cBhvr>
                                        <p:cTn id="15" dur="1" fill="hold">
                                          <p:stCondLst>
                                            <p:cond delay="0"/>
                                          </p:stCondLst>
                                        </p:cTn>
                                        <p:tgtEl>
                                          <p:spTgt spid="556"/>
                                        </p:tgtEl>
                                        <p:attrNameLst>
                                          <p:attrName>style.visibility</p:attrName>
                                        </p:attrNameLst>
                                      </p:cBhvr>
                                      <p:to>
                                        <p:strVal val="visible"/>
                                      </p:to>
                                    </p:set>
                                    <p:animEffect transition="in" filter="fade">
                                      <p:cBhvr>
                                        <p:cTn id="16" dur="1000"/>
                                        <p:tgtEl>
                                          <p:spTgt spid="556"/>
                                        </p:tgtEl>
                                      </p:cBhvr>
                                    </p:animEffect>
                                  </p:childTnLst>
                                </p:cTn>
                              </p:par>
                              <p:par>
                                <p:cTn id="17" presetID="10" presetClass="entr" presetSubtype="0" fill="hold" nodeType="withEffect">
                                  <p:stCondLst>
                                    <p:cond delay="0"/>
                                  </p:stCondLst>
                                  <p:childTnLst>
                                    <p:set>
                                      <p:cBhvr>
                                        <p:cTn id="18" dur="1" fill="hold">
                                          <p:stCondLst>
                                            <p:cond delay="0"/>
                                          </p:stCondLst>
                                        </p:cTn>
                                        <p:tgtEl>
                                          <p:spTgt spid="555"/>
                                        </p:tgtEl>
                                        <p:attrNameLst>
                                          <p:attrName>style.visibility</p:attrName>
                                        </p:attrNameLst>
                                      </p:cBhvr>
                                      <p:to>
                                        <p:strVal val="visible"/>
                                      </p:to>
                                    </p:set>
                                    <p:animEffect transition="in" filter="fade">
                                      <p:cBhvr>
                                        <p:cTn id="19" dur="1000"/>
                                        <p:tgtEl>
                                          <p:spTgt spid="555"/>
                                        </p:tgtEl>
                                      </p:cBhvr>
                                    </p:animEffect>
                                  </p:childTnLst>
                                </p:cTn>
                              </p:par>
                              <p:par>
                                <p:cTn id="20" presetID="10" presetClass="entr" presetSubtype="0" fill="hold" nodeType="withEffect">
                                  <p:stCondLst>
                                    <p:cond delay="0"/>
                                  </p:stCondLst>
                                  <p:childTnLst>
                                    <p:set>
                                      <p:cBhvr>
                                        <p:cTn id="21" dur="1" fill="hold">
                                          <p:stCondLst>
                                            <p:cond delay="0"/>
                                          </p:stCondLst>
                                        </p:cTn>
                                        <p:tgtEl>
                                          <p:spTgt spid="558"/>
                                        </p:tgtEl>
                                        <p:attrNameLst>
                                          <p:attrName>style.visibility</p:attrName>
                                        </p:attrNameLst>
                                      </p:cBhvr>
                                      <p:to>
                                        <p:strVal val="visible"/>
                                      </p:to>
                                    </p:set>
                                    <p:animEffect transition="in" filter="fade">
                                      <p:cBhvr>
                                        <p:cTn id="22" dur="1000"/>
                                        <p:tgtEl>
                                          <p:spTgt spid="5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oche">
  <a:themeElements>
    <a:clrScheme name="Roche 2">
      <a:dk1>
        <a:srgbClr val="000000"/>
      </a:dk1>
      <a:lt1>
        <a:srgbClr val="FFFFFF"/>
      </a:lt1>
      <a:dk2>
        <a:srgbClr val="969696"/>
      </a:dk2>
      <a:lt2>
        <a:srgbClr val="FF7F00"/>
      </a:lt2>
      <a:accent1>
        <a:srgbClr val="FF7F00"/>
      </a:accent1>
      <a:accent2>
        <a:srgbClr val="800080"/>
      </a:accent2>
      <a:accent3>
        <a:srgbClr val="FFCC00"/>
      </a:accent3>
      <a:accent4>
        <a:srgbClr val="9933FF"/>
      </a:accent4>
      <a:accent5>
        <a:srgbClr val="009900"/>
      </a:accent5>
      <a:accent6>
        <a:srgbClr val="0082DA"/>
      </a:accent6>
      <a:hlink>
        <a:srgbClr val="9933FF"/>
      </a:hlink>
      <a:folHlink>
        <a:srgbClr val="FF33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Ulysses template">
  <a:themeElements>
    <a:clrScheme name="PHC Day">
      <a:dk1>
        <a:srgbClr val="000000"/>
      </a:dk1>
      <a:lt1>
        <a:srgbClr val="FFFFFF"/>
      </a:lt1>
      <a:dk2>
        <a:srgbClr val="666666"/>
      </a:dk2>
      <a:lt2>
        <a:srgbClr val="CCCCCC"/>
      </a:lt2>
      <a:accent1>
        <a:srgbClr val="0079C3"/>
      </a:accent1>
      <a:accent2>
        <a:srgbClr val="79797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Roche Widescreen (2015)">
  <a:themeElements>
    <a:clrScheme name="Roche 2">
      <a:dk1>
        <a:srgbClr val="000000"/>
      </a:dk1>
      <a:lt1>
        <a:srgbClr val="FFFFFF"/>
      </a:lt1>
      <a:dk2>
        <a:srgbClr val="969696"/>
      </a:dk2>
      <a:lt2>
        <a:srgbClr val="FF7F00"/>
      </a:lt2>
      <a:accent1>
        <a:srgbClr val="FF7F00"/>
      </a:accent1>
      <a:accent2>
        <a:srgbClr val="800080"/>
      </a:accent2>
      <a:accent3>
        <a:srgbClr val="FFCC00"/>
      </a:accent3>
      <a:accent4>
        <a:srgbClr val="9933FF"/>
      </a:accent4>
      <a:accent5>
        <a:srgbClr val="009900"/>
      </a:accent5>
      <a:accent6>
        <a:srgbClr val="0082DA"/>
      </a:accent6>
      <a:hlink>
        <a:srgbClr val="9933FF"/>
      </a:hlink>
      <a:folHlink>
        <a:srgbClr val="FF33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1172</Words>
  <Application>Microsoft Macintosh PowerPoint</Application>
  <PresentationFormat>On-screen Show (16:9)</PresentationFormat>
  <Paragraphs>109</Paragraphs>
  <Slides>7</Slides>
  <Notes>7</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7</vt:i4>
      </vt:variant>
    </vt:vector>
  </HeadingPairs>
  <TitlesOfParts>
    <vt:vector size="18" baseType="lpstr">
      <vt:lpstr>Calibri</vt:lpstr>
      <vt:lpstr>Arial</vt:lpstr>
      <vt:lpstr>Noto Sans Symbols</vt:lpstr>
      <vt:lpstr>Nunito Sans</vt:lpstr>
      <vt:lpstr>Georgia</vt:lpstr>
      <vt:lpstr>Times New Roman</vt:lpstr>
      <vt:lpstr>Roboto</vt:lpstr>
      <vt:lpstr>Simple Light</vt:lpstr>
      <vt:lpstr>Roche</vt:lpstr>
      <vt:lpstr>Ulysses template</vt:lpstr>
      <vt:lpstr>Roche Widescreen (2015)</vt:lpstr>
      <vt:lpstr>Automated Tumor Burden Assessment from CT-scans    Thomas Bengtsson  Skander Jemaa, Rick Carano, Jill Fredrickson, Shelby Wyatt,  Tina Nielsen, Alex de Crespigny  Genentech/Roche  BBSW, Nov 8, 2019</vt:lpstr>
      <vt:lpstr>PowerPoint Presentation</vt:lpstr>
      <vt:lpstr>PowerPoint Presentation</vt:lpstr>
      <vt:lpstr>Auto CT Project Overview</vt:lpstr>
      <vt:lpstr>Automatic tumor burden assessment on FDG-PET </vt:lpstr>
      <vt:lpstr>Automatic tumor burden assessment on CT</vt:lpstr>
      <vt:lpstr>Cross-functional collaboration on AI and medical imaging</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Tumor Burden Assessment from CT-scans    Thomas Bengtsson  Skander Jemaa, Rick Carano, Jill Fredrickson, Shelby Wyatt,  Tina Nielsen, Alex de Crespigny  Genentech/Roche  BBSW, Nov 8, 2019</dc:title>
  <cp:lastModifiedBy>Microsoft Office User</cp:lastModifiedBy>
  <cp:revision>1</cp:revision>
  <dcterms:modified xsi:type="dcterms:W3CDTF">2019-11-08T19:06:44Z</dcterms:modified>
</cp:coreProperties>
</file>